
<file path=[Content_Types].xml><?xml version="1.0" encoding="utf-8"?>
<Types xmlns="http://schemas.openxmlformats.org/package/2006/content-types">
  <Default Extension="fntdata" ContentType="application/x-fontdata"/>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embedTrueTypeFonts="1" saveSubsetFonts="1" autoCompressPictures="0">
  <p:sldMasterIdLst>
    <p:sldMasterId id="2147483648" r:id="rId1"/>
  </p:sldMasterIdLst>
  <p:notesMasterIdLst>
    <p:notesMasterId r:id="rId19"/>
  </p:notesMasterIdLst>
  <p:sldIdLst>
    <p:sldId id="256" r:id="rId2"/>
    <p:sldId id="257" r:id="rId3"/>
    <p:sldId id="258" r:id="rId4"/>
    <p:sldId id="260" r:id="rId5"/>
    <p:sldId id="265" r:id="rId6"/>
    <p:sldId id="272" r:id="rId7"/>
    <p:sldId id="273" r:id="rId8"/>
    <p:sldId id="270" r:id="rId9"/>
    <p:sldId id="274" r:id="rId10"/>
    <p:sldId id="275" r:id="rId11"/>
    <p:sldId id="284" r:id="rId12"/>
    <p:sldId id="277" r:id="rId13"/>
    <p:sldId id="276" r:id="rId14"/>
    <p:sldId id="283" r:id="rId15"/>
    <p:sldId id="278" r:id="rId16"/>
    <p:sldId id="280" r:id="rId17"/>
    <p:sldId id="279" r:id="rId18"/>
  </p:sldIdLst>
  <p:sldSz cx="12192000" cy="6858000"/>
  <p:notesSz cx="6858000" cy="9144000"/>
  <p:embeddedFontLst>
    <p:embeddedFont>
      <p:font typeface="Fraunces" panose="020B0604020202020204" charset="0"/>
      <p:regular r:id="rId20"/>
      <p:bold r:id="rId21"/>
      <p:italic r:id="rId22"/>
      <p:boldItalic r:id="rId23"/>
    </p:embeddedFont>
    <p:embeddedFont>
      <p:font typeface="Roboto" panose="02000000000000000000" pitchFamily="2" charset="0"/>
      <p:regular r:id="rId24"/>
      <p:bold r:id="rId25"/>
      <p:italic r:id="rId26"/>
      <p:boldItalic r:id="rId27"/>
    </p:embeddedFont>
    <p:embeddedFont>
      <p:font typeface="Tahoma" panose="020B0604030504040204" pitchFamily="34" charset="0"/>
      <p:regular r:id="rId28"/>
      <p:bold r:id="rId29"/>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30" roundtripDataSignature="AMtx7miiBd2aTGKWEyXhFOW733wmPWB8RQ=="/>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9FAFCD5-7B4E-446C-A0BA-A7A378A32A0C}" v="8" dt="2025-11-01T11:31:18.73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9" d="100"/>
          <a:sy n="79" d="100"/>
        </p:scale>
        <p:origin x="821"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font" Target="fonts/font7.fntdata"/><Relationship Id="rId3" Type="http://schemas.openxmlformats.org/officeDocument/2006/relationships/slide" Target="slides/slide2.xml"/><Relationship Id="rId21" Type="http://schemas.openxmlformats.org/officeDocument/2006/relationships/font" Target="fonts/font2.fntdata"/><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font" Target="fonts/font6.fntdata"/><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font" Target="fonts/font1.fntdata"/><Relationship Id="rId29" Type="http://schemas.openxmlformats.org/officeDocument/2006/relationships/font" Target="fonts/font10.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font" Target="fonts/font5.fntdata"/><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font" Target="fonts/font4.fntdata"/><Relationship Id="rId28" Type="http://schemas.openxmlformats.org/officeDocument/2006/relationships/font" Target="fonts/font9.fntdata"/><Relationship Id="rId36"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notesMaster" Target="notesMasters/notesMaster1.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font" Target="fonts/font3.fntdata"/><Relationship Id="rId27" Type="http://schemas.openxmlformats.org/officeDocument/2006/relationships/font" Target="fonts/font8.fntdata"/><Relationship Id="rId30" Type="http://customschemas.google.com/relationships/presentationmetadata" Target="metadata"/><Relationship Id="rId35" Type="http://schemas.microsoft.com/office/2016/11/relationships/changesInfo" Target="changesInfos/changesInfo1.xml"/><Relationship Id="rId8" Type="http://schemas.openxmlformats.org/officeDocument/2006/relationships/slide" Target="slides/slide7.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rloes Hagendijk - Roos" userId="S::m.hagendijk@leliezorggroep.nl::9b0b8d37-e76e-40ec-b6b0-4186ea6b6bb8" providerId="AD" clId="Web-{9CD62D07-CF0C-7D3D-729F-7C72812DC274}"/>
    <pc:docChg chg="addSld delSld modSld sldOrd">
      <pc:chgData name="Marloes Hagendijk - Roos" userId="S::m.hagendijk@leliezorggroep.nl::9b0b8d37-e76e-40ec-b6b0-4186ea6b6bb8" providerId="AD" clId="Web-{9CD62D07-CF0C-7D3D-729F-7C72812DC274}" dt="2025-10-21T10:26:16.997" v="301"/>
      <pc:docMkLst>
        <pc:docMk/>
      </pc:docMkLst>
      <pc:sldChg chg="modSp">
        <pc:chgData name="Marloes Hagendijk - Roos" userId="S::m.hagendijk@leliezorggroep.nl::9b0b8d37-e76e-40ec-b6b0-4186ea6b6bb8" providerId="AD" clId="Web-{9CD62D07-CF0C-7D3D-729F-7C72812DC274}" dt="2025-10-21T09:56:09.093" v="9" actId="14100"/>
        <pc:sldMkLst>
          <pc:docMk/>
          <pc:sldMk cId="0" sldId="256"/>
        </pc:sldMkLst>
        <pc:spChg chg="mod">
          <ac:chgData name="Marloes Hagendijk - Roos" userId="S::m.hagendijk@leliezorggroep.nl::9b0b8d37-e76e-40ec-b6b0-4186ea6b6bb8" providerId="AD" clId="Web-{9CD62D07-CF0C-7D3D-729F-7C72812DC274}" dt="2025-10-21T09:56:09.093" v="9" actId="14100"/>
          <ac:spMkLst>
            <pc:docMk/>
            <pc:sldMk cId="0" sldId="256"/>
            <ac:spMk id="85" creationId="{00000000-0000-0000-0000-000000000000}"/>
          </ac:spMkLst>
        </pc:spChg>
      </pc:sldChg>
      <pc:sldChg chg="modSp">
        <pc:chgData name="Marloes Hagendijk - Roos" userId="S::m.hagendijk@leliezorggroep.nl::9b0b8d37-e76e-40ec-b6b0-4186ea6b6bb8" providerId="AD" clId="Web-{9CD62D07-CF0C-7D3D-729F-7C72812DC274}" dt="2025-10-21T09:56:29.953" v="12" actId="20577"/>
        <pc:sldMkLst>
          <pc:docMk/>
          <pc:sldMk cId="0" sldId="257"/>
        </pc:sldMkLst>
        <pc:spChg chg="mod">
          <ac:chgData name="Marloes Hagendijk - Roos" userId="S::m.hagendijk@leliezorggroep.nl::9b0b8d37-e76e-40ec-b6b0-4186ea6b6bb8" providerId="AD" clId="Web-{9CD62D07-CF0C-7D3D-729F-7C72812DC274}" dt="2025-10-21T09:56:29.953" v="12" actId="20577"/>
          <ac:spMkLst>
            <pc:docMk/>
            <pc:sldMk cId="0" sldId="257"/>
            <ac:spMk id="91" creationId="{00000000-0000-0000-0000-000000000000}"/>
          </ac:spMkLst>
        </pc:spChg>
      </pc:sldChg>
      <pc:sldChg chg="modSp">
        <pc:chgData name="Marloes Hagendijk - Roos" userId="S::m.hagendijk@leliezorggroep.nl::9b0b8d37-e76e-40ec-b6b0-4186ea6b6bb8" providerId="AD" clId="Web-{9CD62D07-CF0C-7D3D-729F-7C72812DC274}" dt="2025-10-21T09:57:41.300" v="33" actId="14100"/>
        <pc:sldMkLst>
          <pc:docMk/>
          <pc:sldMk cId="0" sldId="258"/>
        </pc:sldMkLst>
        <pc:spChg chg="mod">
          <ac:chgData name="Marloes Hagendijk - Roos" userId="S::m.hagendijk@leliezorggroep.nl::9b0b8d37-e76e-40ec-b6b0-4186ea6b6bb8" providerId="AD" clId="Web-{9CD62D07-CF0C-7D3D-729F-7C72812DC274}" dt="2025-10-21T09:57:06.455" v="20" actId="20577"/>
          <ac:spMkLst>
            <pc:docMk/>
            <pc:sldMk cId="0" sldId="258"/>
            <ac:spMk id="97" creationId="{00000000-0000-0000-0000-000000000000}"/>
          </ac:spMkLst>
        </pc:spChg>
        <pc:spChg chg="mod">
          <ac:chgData name="Marloes Hagendijk - Roos" userId="S::m.hagendijk@leliezorggroep.nl::9b0b8d37-e76e-40ec-b6b0-4186ea6b6bb8" providerId="AD" clId="Web-{9CD62D07-CF0C-7D3D-729F-7C72812DC274}" dt="2025-10-21T09:57:41.300" v="33" actId="14100"/>
          <ac:spMkLst>
            <pc:docMk/>
            <pc:sldMk cId="0" sldId="258"/>
            <ac:spMk id="98" creationId="{00000000-0000-0000-0000-000000000000}"/>
          </ac:spMkLst>
        </pc:spChg>
        <pc:spChg chg="mod">
          <ac:chgData name="Marloes Hagendijk - Roos" userId="S::m.hagendijk@leliezorggroep.nl::9b0b8d37-e76e-40ec-b6b0-4186ea6b6bb8" providerId="AD" clId="Web-{9CD62D07-CF0C-7D3D-729F-7C72812DC274}" dt="2025-10-21T09:57:27.971" v="30" actId="20577"/>
          <ac:spMkLst>
            <pc:docMk/>
            <pc:sldMk cId="0" sldId="258"/>
            <ac:spMk id="99" creationId="{00000000-0000-0000-0000-000000000000}"/>
          </ac:spMkLst>
        </pc:spChg>
      </pc:sldChg>
      <pc:sldChg chg="del">
        <pc:chgData name="Marloes Hagendijk - Roos" userId="S::m.hagendijk@leliezorggroep.nl::9b0b8d37-e76e-40ec-b6b0-4186ea6b6bb8" providerId="AD" clId="Web-{9CD62D07-CF0C-7D3D-729F-7C72812DC274}" dt="2025-10-21T10:10:18.632" v="105"/>
        <pc:sldMkLst>
          <pc:docMk/>
          <pc:sldMk cId="0" sldId="259"/>
        </pc:sldMkLst>
      </pc:sldChg>
      <pc:sldChg chg="delSp modSp ord">
        <pc:chgData name="Marloes Hagendijk - Roos" userId="S::m.hagendijk@leliezorggroep.nl::9b0b8d37-e76e-40ec-b6b0-4186ea6b6bb8" providerId="AD" clId="Web-{9CD62D07-CF0C-7D3D-729F-7C72812DC274}" dt="2025-10-21T09:59:56.180" v="60" actId="20577"/>
        <pc:sldMkLst>
          <pc:docMk/>
          <pc:sldMk cId="0" sldId="260"/>
        </pc:sldMkLst>
        <pc:spChg chg="mod">
          <ac:chgData name="Marloes Hagendijk - Roos" userId="S::m.hagendijk@leliezorggroep.nl::9b0b8d37-e76e-40ec-b6b0-4186ea6b6bb8" providerId="AD" clId="Web-{9CD62D07-CF0C-7D3D-729F-7C72812DC274}" dt="2025-10-21T09:59:22.991" v="52" actId="14100"/>
          <ac:spMkLst>
            <pc:docMk/>
            <pc:sldMk cId="0" sldId="260"/>
            <ac:spMk id="111" creationId="{00000000-0000-0000-0000-000000000000}"/>
          </ac:spMkLst>
        </pc:spChg>
        <pc:spChg chg="mod">
          <ac:chgData name="Marloes Hagendijk - Roos" userId="S::m.hagendijk@leliezorggroep.nl::9b0b8d37-e76e-40ec-b6b0-4186ea6b6bb8" providerId="AD" clId="Web-{9CD62D07-CF0C-7D3D-729F-7C72812DC274}" dt="2025-10-21T09:59:56.180" v="60" actId="20577"/>
          <ac:spMkLst>
            <pc:docMk/>
            <pc:sldMk cId="0" sldId="260"/>
            <ac:spMk id="112" creationId="{00000000-0000-0000-0000-000000000000}"/>
          </ac:spMkLst>
        </pc:spChg>
      </pc:sldChg>
      <pc:sldChg chg="del ord">
        <pc:chgData name="Marloes Hagendijk - Roos" userId="S::m.hagendijk@leliezorggroep.nl::9b0b8d37-e76e-40ec-b6b0-4186ea6b6bb8" providerId="AD" clId="Web-{9CD62D07-CF0C-7D3D-729F-7C72812DC274}" dt="2025-10-21T10:22:11.821" v="284"/>
        <pc:sldMkLst>
          <pc:docMk/>
          <pc:sldMk cId="0" sldId="261"/>
        </pc:sldMkLst>
      </pc:sldChg>
      <pc:sldChg chg="del">
        <pc:chgData name="Marloes Hagendijk - Roos" userId="S::m.hagendijk@leliezorggroep.nl::9b0b8d37-e76e-40ec-b6b0-4186ea6b6bb8" providerId="AD" clId="Web-{9CD62D07-CF0C-7D3D-729F-7C72812DC274}" dt="2025-10-21T10:22:11.867" v="290"/>
        <pc:sldMkLst>
          <pc:docMk/>
          <pc:sldMk cId="0" sldId="262"/>
        </pc:sldMkLst>
      </pc:sldChg>
      <pc:sldChg chg="del">
        <pc:chgData name="Marloes Hagendijk - Roos" userId="S::m.hagendijk@leliezorggroep.nl::9b0b8d37-e76e-40ec-b6b0-4186ea6b6bb8" providerId="AD" clId="Web-{9CD62D07-CF0C-7D3D-729F-7C72812DC274}" dt="2025-10-21T10:22:11.867" v="289"/>
        <pc:sldMkLst>
          <pc:docMk/>
          <pc:sldMk cId="0" sldId="263"/>
        </pc:sldMkLst>
      </pc:sldChg>
      <pc:sldChg chg="del">
        <pc:chgData name="Marloes Hagendijk - Roos" userId="S::m.hagendijk@leliezorggroep.nl::9b0b8d37-e76e-40ec-b6b0-4186ea6b6bb8" providerId="AD" clId="Web-{9CD62D07-CF0C-7D3D-729F-7C72812DC274}" dt="2025-10-21T10:22:11.867" v="288"/>
        <pc:sldMkLst>
          <pc:docMk/>
          <pc:sldMk cId="0" sldId="264"/>
        </pc:sldMkLst>
      </pc:sldChg>
      <pc:sldChg chg="modSp ord">
        <pc:chgData name="Marloes Hagendijk - Roos" userId="S::m.hagendijk@leliezorggroep.nl::9b0b8d37-e76e-40ec-b6b0-4186ea6b6bb8" providerId="AD" clId="Web-{9CD62D07-CF0C-7D3D-729F-7C72812DC274}" dt="2025-10-21T10:01:30.417" v="69" actId="20577"/>
        <pc:sldMkLst>
          <pc:docMk/>
          <pc:sldMk cId="0" sldId="265"/>
        </pc:sldMkLst>
        <pc:spChg chg="mod">
          <ac:chgData name="Marloes Hagendijk - Roos" userId="S::m.hagendijk@leliezorggroep.nl::9b0b8d37-e76e-40ec-b6b0-4186ea6b6bb8" providerId="AD" clId="Web-{9CD62D07-CF0C-7D3D-729F-7C72812DC274}" dt="2025-10-21T10:01:04.119" v="64" actId="20577"/>
          <ac:spMkLst>
            <pc:docMk/>
            <pc:sldMk cId="0" sldId="265"/>
            <ac:spMk id="180" creationId="{00000000-0000-0000-0000-000000000000}"/>
          </ac:spMkLst>
        </pc:spChg>
        <pc:spChg chg="mod">
          <ac:chgData name="Marloes Hagendijk - Roos" userId="S::m.hagendijk@leliezorggroep.nl::9b0b8d37-e76e-40ec-b6b0-4186ea6b6bb8" providerId="AD" clId="Web-{9CD62D07-CF0C-7D3D-729F-7C72812DC274}" dt="2025-10-21T10:01:30.417" v="69" actId="20577"/>
          <ac:spMkLst>
            <pc:docMk/>
            <pc:sldMk cId="0" sldId="265"/>
            <ac:spMk id="181" creationId="{00000000-0000-0000-0000-000000000000}"/>
          </ac:spMkLst>
        </pc:spChg>
      </pc:sldChg>
      <pc:sldChg chg="del ord">
        <pc:chgData name="Marloes Hagendijk - Roos" userId="S::m.hagendijk@leliezorggroep.nl::9b0b8d37-e76e-40ec-b6b0-4186ea6b6bb8" providerId="AD" clId="Web-{9CD62D07-CF0C-7D3D-729F-7C72812DC274}" dt="2025-10-21T10:22:11.867" v="291"/>
        <pc:sldMkLst>
          <pc:docMk/>
          <pc:sldMk cId="0" sldId="266"/>
        </pc:sldMkLst>
      </pc:sldChg>
      <pc:sldChg chg="del">
        <pc:chgData name="Marloes Hagendijk - Roos" userId="S::m.hagendijk@leliezorggroep.nl::9b0b8d37-e76e-40ec-b6b0-4186ea6b6bb8" providerId="AD" clId="Web-{9CD62D07-CF0C-7D3D-729F-7C72812DC274}" dt="2025-10-21T10:22:11.867" v="286"/>
        <pc:sldMkLst>
          <pc:docMk/>
          <pc:sldMk cId="0" sldId="267"/>
        </pc:sldMkLst>
      </pc:sldChg>
      <pc:sldChg chg="del">
        <pc:chgData name="Marloes Hagendijk - Roos" userId="S::m.hagendijk@leliezorggroep.nl::9b0b8d37-e76e-40ec-b6b0-4186ea6b6bb8" providerId="AD" clId="Web-{9CD62D07-CF0C-7D3D-729F-7C72812DC274}" dt="2025-10-21T10:22:11.852" v="285"/>
        <pc:sldMkLst>
          <pc:docMk/>
          <pc:sldMk cId="0" sldId="268"/>
        </pc:sldMkLst>
      </pc:sldChg>
      <pc:sldChg chg="modSp add del replId">
        <pc:chgData name="Marloes Hagendijk - Roos" userId="S::m.hagendijk@leliezorggroep.nl::9b0b8d37-e76e-40ec-b6b0-4186ea6b6bb8" providerId="AD" clId="Web-{9CD62D07-CF0C-7D3D-729F-7C72812DC274}" dt="2025-10-21T09:59:06.350" v="39"/>
        <pc:sldMkLst>
          <pc:docMk/>
          <pc:sldMk cId="4047152838" sldId="269"/>
        </pc:sldMkLst>
      </pc:sldChg>
      <pc:sldChg chg="addSp delSp modSp add replId">
        <pc:chgData name="Marloes Hagendijk - Roos" userId="S::m.hagendijk@leliezorggroep.nl::9b0b8d37-e76e-40ec-b6b0-4186ea6b6bb8" providerId="AD" clId="Web-{9CD62D07-CF0C-7D3D-729F-7C72812DC274}" dt="2025-10-21T10:11:34.135" v="117" actId="14100"/>
        <pc:sldMkLst>
          <pc:docMk/>
          <pc:sldMk cId="1569627909" sldId="270"/>
        </pc:sldMkLst>
        <pc:spChg chg="mod">
          <ac:chgData name="Marloes Hagendijk - Roos" userId="S::m.hagendijk@leliezorggroep.nl::9b0b8d37-e76e-40ec-b6b0-4186ea6b6bb8" providerId="AD" clId="Web-{9CD62D07-CF0C-7D3D-729F-7C72812DC274}" dt="2025-10-21T10:11:16.791" v="115"/>
          <ac:spMkLst>
            <pc:docMk/>
            <pc:sldMk cId="1569627909" sldId="270"/>
            <ac:spMk id="111" creationId="{FED6D607-5369-49C0-CDCF-EE18C09DDA4F}"/>
          </ac:spMkLst>
        </pc:spChg>
        <pc:picChg chg="add mod">
          <ac:chgData name="Marloes Hagendijk - Roos" userId="S::m.hagendijk@leliezorggroep.nl::9b0b8d37-e76e-40ec-b6b0-4186ea6b6bb8" providerId="AD" clId="Web-{9CD62D07-CF0C-7D3D-729F-7C72812DC274}" dt="2025-10-21T10:11:34.135" v="117" actId="14100"/>
          <ac:picMkLst>
            <pc:docMk/>
            <pc:sldMk cId="1569627909" sldId="270"/>
            <ac:picMk id="2" creationId="{90F69D29-6912-4F18-A520-A0F20531FBD3}"/>
          </ac:picMkLst>
        </pc:picChg>
      </pc:sldChg>
      <pc:sldChg chg="add del replId">
        <pc:chgData name="Marloes Hagendijk - Roos" userId="S::m.hagendijk@leliezorggroep.nl::9b0b8d37-e76e-40ec-b6b0-4186ea6b6bb8" providerId="AD" clId="Web-{9CD62D07-CF0C-7D3D-729F-7C72812DC274}" dt="2025-10-21T10:22:11.867" v="287"/>
        <pc:sldMkLst>
          <pc:docMk/>
          <pc:sldMk cId="1191122777" sldId="271"/>
        </pc:sldMkLst>
      </pc:sldChg>
      <pc:sldChg chg="modSp add replId">
        <pc:chgData name="Marloes Hagendijk - Roos" userId="S::m.hagendijk@leliezorggroep.nl::9b0b8d37-e76e-40ec-b6b0-4186ea6b6bb8" providerId="AD" clId="Web-{9CD62D07-CF0C-7D3D-729F-7C72812DC274}" dt="2025-10-21T10:03:33.866" v="95" actId="1076"/>
        <pc:sldMkLst>
          <pc:docMk/>
          <pc:sldMk cId="2498914367" sldId="272"/>
        </pc:sldMkLst>
        <pc:spChg chg="mod">
          <ac:chgData name="Marloes Hagendijk - Roos" userId="S::m.hagendijk@leliezorggroep.nl::9b0b8d37-e76e-40ec-b6b0-4186ea6b6bb8" providerId="AD" clId="Web-{9CD62D07-CF0C-7D3D-729F-7C72812DC274}" dt="2025-10-21T10:01:54.730" v="73" actId="20577"/>
          <ac:spMkLst>
            <pc:docMk/>
            <pc:sldMk cId="2498914367" sldId="272"/>
            <ac:spMk id="180" creationId="{6F14AB36-E4BA-0487-8247-271C80688A92}"/>
          </ac:spMkLst>
        </pc:spChg>
        <pc:spChg chg="mod">
          <ac:chgData name="Marloes Hagendijk - Roos" userId="S::m.hagendijk@leliezorggroep.nl::9b0b8d37-e76e-40ec-b6b0-4186ea6b6bb8" providerId="AD" clId="Web-{9CD62D07-CF0C-7D3D-729F-7C72812DC274}" dt="2025-10-21T10:03:33.866" v="95" actId="1076"/>
          <ac:spMkLst>
            <pc:docMk/>
            <pc:sldMk cId="2498914367" sldId="272"/>
            <ac:spMk id="181" creationId="{36C1F369-9B58-CC1B-211C-CEC27D8BEDAA}"/>
          </ac:spMkLst>
        </pc:spChg>
      </pc:sldChg>
      <pc:sldChg chg="modSp add ord replId">
        <pc:chgData name="Marloes Hagendijk - Roos" userId="S::m.hagendijk@leliezorggroep.nl::9b0b8d37-e76e-40ec-b6b0-4186ea6b6bb8" providerId="AD" clId="Web-{9CD62D07-CF0C-7D3D-729F-7C72812DC274}" dt="2025-10-21T10:04:11.092" v="104" actId="20577"/>
        <pc:sldMkLst>
          <pc:docMk/>
          <pc:sldMk cId="241704597" sldId="273"/>
        </pc:sldMkLst>
        <pc:spChg chg="mod">
          <ac:chgData name="Marloes Hagendijk - Roos" userId="S::m.hagendijk@leliezorggroep.nl::9b0b8d37-e76e-40ec-b6b0-4186ea6b6bb8" providerId="AD" clId="Web-{9CD62D07-CF0C-7D3D-729F-7C72812DC274}" dt="2025-10-21T10:03:53.495" v="100" actId="20577"/>
          <ac:spMkLst>
            <pc:docMk/>
            <pc:sldMk cId="241704597" sldId="273"/>
            <ac:spMk id="180" creationId="{3B2F1DB9-82CF-4B95-E1C6-5BD1964AD6E1}"/>
          </ac:spMkLst>
        </pc:spChg>
        <pc:spChg chg="mod">
          <ac:chgData name="Marloes Hagendijk - Roos" userId="S::m.hagendijk@leliezorggroep.nl::9b0b8d37-e76e-40ec-b6b0-4186ea6b6bb8" providerId="AD" clId="Web-{9CD62D07-CF0C-7D3D-729F-7C72812DC274}" dt="2025-10-21T10:04:11.092" v="104" actId="20577"/>
          <ac:spMkLst>
            <pc:docMk/>
            <pc:sldMk cId="241704597" sldId="273"/>
            <ac:spMk id="181" creationId="{10B637DB-BDF4-A150-8350-024762964702}"/>
          </ac:spMkLst>
        </pc:spChg>
      </pc:sldChg>
      <pc:sldChg chg="modSp add ord replId">
        <pc:chgData name="Marloes Hagendijk - Roos" userId="S::m.hagendijk@leliezorggroep.nl::9b0b8d37-e76e-40ec-b6b0-4186ea6b6bb8" providerId="AD" clId="Web-{9CD62D07-CF0C-7D3D-729F-7C72812DC274}" dt="2025-10-21T10:14:45.692" v="156" actId="20577"/>
        <pc:sldMkLst>
          <pc:docMk/>
          <pc:sldMk cId="2307992538" sldId="274"/>
        </pc:sldMkLst>
        <pc:spChg chg="mod">
          <ac:chgData name="Marloes Hagendijk - Roos" userId="S::m.hagendijk@leliezorggroep.nl::9b0b8d37-e76e-40ec-b6b0-4186ea6b6bb8" providerId="AD" clId="Web-{9CD62D07-CF0C-7D3D-729F-7C72812DC274}" dt="2025-10-21T10:12:20.966" v="123" actId="20577"/>
          <ac:spMkLst>
            <pc:docMk/>
            <pc:sldMk cId="2307992538" sldId="274"/>
            <ac:spMk id="111" creationId="{1BC71B68-EA8F-3780-2890-B1A25E71393F}"/>
          </ac:spMkLst>
        </pc:spChg>
        <pc:spChg chg="mod">
          <ac:chgData name="Marloes Hagendijk - Roos" userId="S::m.hagendijk@leliezorggroep.nl::9b0b8d37-e76e-40ec-b6b0-4186ea6b6bb8" providerId="AD" clId="Web-{9CD62D07-CF0C-7D3D-729F-7C72812DC274}" dt="2025-10-21T10:14:45.692" v="156" actId="20577"/>
          <ac:spMkLst>
            <pc:docMk/>
            <pc:sldMk cId="2307992538" sldId="274"/>
            <ac:spMk id="112" creationId="{BFE7E40B-88BC-8BAC-40C1-F187CEA68607}"/>
          </ac:spMkLst>
        </pc:spChg>
      </pc:sldChg>
      <pc:sldChg chg="addSp delSp modSp add replId">
        <pc:chgData name="Marloes Hagendijk - Roos" userId="S::m.hagendijk@leliezorggroep.nl::9b0b8d37-e76e-40ec-b6b0-4186ea6b6bb8" providerId="AD" clId="Web-{9CD62D07-CF0C-7D3D-729F-7C72812DC274}" dt="2025-10-21T10:16:20.679" v="189" actId="20577"/>
        <pc:sldMkLst>
          <pc:docMk/>
          <pc:sldMk cId="3823952463" sldId="275"/>
        </pc:sldMkLst>
        <pc:spChg chg="add mod">
          <ac:chgData name="Marloes Hagendijk - Roos" userId="S::m.hagendijk@leliezorggroep.nl::9b0b8d37-e76e-40ec-b6b0-4186ea6b6bb8" providerId="AD" clId="Web-{9CD62D07-CF0C-7D3D-729F-7C72812DC274}" dt="2025-10-21T10:16:08.476" v="188" actId="14100"/>
          <ac:spMkLst>
            <pc:docMk/>
            <pc:sldMk cId="3823952463" sldId="275"/>
            <ac:spMk id="3" creationId="{77842181-1157-AC4D-5660-8A7EC79FAB43}"/>
          </ac:spMkLst>
        </pc:spChg>
        <pc:spChg chg="mod">
          <ac:chgData name="Marloes Hagendijk - Roos" userId="S::m.hagendijk@leliezorggroep.nl::9b0b8d37-e76e-40ec-b6b0-4186ea6b6bb8" providerId="AD" clId="Web-{9CD62D07-CF0C-7D3D-729F-7C72812DC274}" dt="2025-10-21T10:16:20.679" v="189" actId="20577"/>
          <ac:spMkLst>
            <pc:docMk/>
            <pc:sldMk cId="3823952463" sldId="275"/>
            <ac:spMk id="111" creationId="{2D481252-B75A-FC85-5710-FDE25CF47BC1}"/>
          </ac:spMkLst>
        </pc:spChg>
      </pc:sldChg>
      <pc:sldChg chg="modSp add replId">
        <pc:chgData name="Marloes Hagendijk - Roos" userId="S::m.hagendijk@leliezorggroep.nl::9b0b8d37-e76e-40ec-b6b0-4186ea6b6bb8" providerId="AD" clId="Web-{9CD62D07-CF0C-7D3D-729F-7C72812DC274}" dt="2025-10-21T10:18:48.294" v="236" actId="20577"/>
        <pc:sldMkLst>
          <pc:docMk/>
          <pc:sldMk cId="2866247272" sldId="276"/>
        </pc:sldMkLst>
        <pc:spChg chg="mod">
          <ac:chgData name="Marloes Hagendijk - Roos" userId="S::m.hagendijk@leliezorggroep.nl::9b0b8d37-e76e-40ec-b6b0-4186ea6b6bb8" providerId="AD" clId="Web-{9CD62D07-CF0C-7D3D-729F-7C72812DC274}" dt="2025-10-21T10:18:48.294" v="236" actId="20577"/>
          <ac:spMkLst>
            <pc:docMk/>
            <pc:sldMk cId="2866247272" sldId="276"/>
            <ac:spMk id="3" creationId="{1D26D202-6FDF-73E7-A2FD-C1CBECD8324C}"/>
          </ac:spMkLst>
        </pc:spChg>
        <pc:spChg chg="mod">
          <ac:chgData name="Marloes Hagendijk - Roos" userId="S::m.hagendijk@leliezorggroep.nl::9b0b8d37-e76e-40ec-b6b0-4186ea6b6bb8" providerId="AD" clId="Web-{9CD62D07-CF0C-7D3D-729F-7C72812DC274}" dt="2025-10-21T10:18:19.074" v="233" actId="20577"/>
          <ac:spMkLst>
            <pc:docMk/>
            <pc:sldMk cId="2866247272" sldId="276"/>
            <ac:spMk id="111" creationId="{7876DFB2-80E5-CAE2-3AB4-445990BA6984}"/>
          </ac:spMkLst>
        </pc:spChg>
      </pc:sldChg>
      <pc:sldChg chg="modSp add ord replId">
        <pc:chgData name="Marloes Hagendijk - Roos" userId="S::m.hagendijk@leliezorggroep.nl::9b0b8d37-e76e-40ec-b6b0-4186ea6b6bb8" providerId="AD" clId="Web-{9CD62D07-CF0C-7D3D-729F-7C72812DC274}" dt="2025-10-21T10:17:32.854" v="201" actId="20577"/>
        <pc:sldMkLst>
          <pc:docMk/>
          <pc:sldMk cId="1737154120" sldId="277"/>
        </pc:sldMkLst>
        <pc:spChg chg="mod">
          <ac:chgData name="Marloes Hagendijk - Roos" userId="S::m.hagendijk@leliezorggroep.nl::9b0b8d37-e76e-40ec-b6b0-4186ea6b6bb8" providerId="AD" clId="Web-{9CD62D07-CF0C-7D3D-729F-7C72812DC274}" dt="2025-10-21T10:17:14.072" v="198" actId="20577"/>
          <ac:spMkLst>
            <pc:docMk/>
            <pc:sldMk cId="1737154120" sldId="277"/>
            <ac:spMk id="97" creationId="{0C7CA041-7D3F-D439-AE03-9EF83487F5E8}"/>
          </ac:spMkLst>
        </pc:spChg>
        <pc:spChg chg="mod">
          <ac:chgData name="Marloes Hagendijk - Roos" userId="S::m.hagendijk@leliezorggroep.nl::9b0b8d37-e76e-40ec-b6b0-4186ea6b6bb8" providerId="AD" clId="Web-{9CD62D07-CF0C-7D3D-729F-7C72812DC274}" dt="2025-10-21T10:17:32.854" v="201" actId="20577"/>
          <ac:spMkLst>
            <pc:docMk/>
            <pc:sldMk cId="1737154120" sldId="277"/>
            <ac:spMk id="98" creationId="{2AE9224A-60E3-A88D-51D6-8A087B1820D3}"/>
          </ac:spMkLst>
        </pc:spChg>
        <pc:spChg chg="mod">
          <ac:chgData name="Marloes Hagendijk - Roos" userId="S::m.hagendijk@leliezorggroep.nl::9b0b8d37-e76e-40ec-b6b0-4186ea6b6bb8" providerId="AD" clId="Web-{9CD62D07-CF0C-7D3D-729F-7C72812DC274}" dt="2025-10-21T10:17:17.009" v="199" actId="20577"/>
          <ac:spMkLst>
            <pc:docMk/>
            <pc:sldMk cId="1737154120" sldId="277"/>
            <ac:spMk id="99" creationId="{D7C02822-37D2-CD12-F2B6-487802A53AED}"/>
          </ac:spMkLst>
        </pc:spChg>
      </pc:sldChg>
      <pc:sldChg chg="modSp add ord replId">
        <pc:chgData name="Marloes Hagendijk - Roos" userId="S::m.hagendijk@leliezorggroep.nl::9b0b8d37-e76e-40ec-b6b0-4186ea6b6bb8" providerId="AD" clId="Web-{9CD62D07-CF0C-7D3D-729F-7C72812DC274}" dt="2025-10-21T10:19:18.857" v="241" actId="20577"/>
        <pc:sldMkLst>
          <pc:docMk/>
          <pc:sldMk cId="3691623464" sldId="278"/>
        </pc:sldMkLst>
        <pc:spChg chg="mod">
          <ac:chgData name="Marloes Hagendijk - Roos" userId="S::m.hagendijk@leliezorggroep.nl::9b0b8d37-e76e-40ec-b6b0-4186ea6b6bb8" providerId="AD" clId="Web-{9CD62D07-CF0C-7D3D-729F-7C72812DC274}" dt="2025-10-21T10:19:18.857" v="241" actId="20577"/>
          <ac:spMkLst>
            <pc:docMk/>
            <pc:sldMk cId="3691623464" sldId="278"/>
            <ac:spMk id="98" creationId="{AFABD924-97E3-41C8-B62B-9F4086737BFC}"/>
          </ac:spMkLst>
        </pc:spChg>
      </pc:sldChg>
      <pc:sldChg chg="modSp add ord replId">
        <pc:chgData name="Marloes Hagendijk - Roos" userId="S::m.hagendijk@leliezorggroep.nl::9b0b8d37-e76e-40ec-b6b0-4186ea6b6bb8" providerId="AD" clId="Web-{9CD62D07-CF0C-7D3D-729F-7C72812DC274}" dt="2025-10-21T10:22:02.741" v="283" actId="14100"/>
        <pc:sldMkLst>
          <pc:docMk/>
          <pc:sldMk cId="2803922975" sldId="279"/>
        </pc:sldMkLst>
        <pc:spChg chg="mod">
          <ac:chgData name="Marloes Hagendijk - Roos" userId="S::m.hagendijk@leliezorggroep.nl::9b0b8d37-e76e-40ec-b6b0-4186ea6b6bb8" providerId="AD" clId="Web-{9CD62D07-CF0C-7D3D-729F-7C72812DC274}" dt="2025-10-21T10:20:42.837" v="268" actId="20577"/>
          <ac:spMkLst>
            <pc:docMk/>
            <pc:sldMk cId="2803922975" sldId="279"/>
            <ac:spMk id="111" creationId="{F5285D1F-E12E-E28F-75ED-F929021E0FB0}"/>
          </ac:spMkLst>
        </pc:spChg>
        <pc:spChg chg="mod">
          <ac:chgData name="Marloes Hagendijk - Roos" userId="S::m.hagendijk@leliezorggroep.nl::9b0b8d37-e76e-40ec-b6b0-4186ea6b6bb8" providerId="AD" clId="Web-{9CD62D07-CF0C-7D3D-729F-7C72812DC274}" dt="2025-10-21T10:22:02.741" v="283" actId="14100"/>
          <ac:spMkLst>
            <pc:docMk/>
            <pc:sldMk cId="2803922975" sldId="279"/>
            <ac:spMk id="112" creationId="{29A4B395-331D-A669-9936-0795E3D6FAB7}"/>
          </ac:spMkLst>
        </pc:spChg>
      </pc:sldChg>
      <pc:sldChg chg="modSp add replId">
        <pc:chgData name="Marloes Hagendijk - Roos" userId="S::m.hagendijk@leliezorggroep.nl::9b0b8d37-e76e-40ec-b6b0-4186ea6b6bb8" providerId="AD" clId="Web-{9CD62D07-CF0C-7D3D-729F-7C72812DC274}" dt="2025-10-21T10:21:29.814" v="277" actId="20577"/>
        <pc:sldMkLst>
          <pc:docMk/>
          <pc:sldMk cId="3234031574" sldId="280"/>
        </pc:sldMkLst>
        <pc:spChg chg="mod">
          <ac:chgData name="Marloes Hagendijk - Roos" userId="S::m.hagendijk@leliezorggroep.nl::9b0b8d37-e76e-40ec-b6b0-4186ea6b6bb8" providerId="AD" clId="Web-{9CD62D07-CF0C-7D3D-729F-7C72812DC274}" dt="2025-10-21T10:21:29.814" v="277" actId="20577"/>
          <ac:spMkLst>
            <pc:docMk/>
            <pc:sldMk cId="3234031574" sldId="280"/>
            <ac:spMk id="112" creationId="{D60F2FBF-4733-A819-4BE9-7782A045686F}"/>
          </ac:spMkLst>
        </pc:spChg>
      </pc:sldChg>
      <pc:sldChg chg="modSp add replId">
        <pc:chgData name="Marloes Hagendijk - Roos" userId="S::m.hagendijk@leliezorggroep.nl::9b0b8d37-e76e-40ec-b6b0-4186ea6b6bb8" providerId="AD" clId="Web-{9CD62D07-CF0C-7D3D-729F-7C72812DC274}" dt="2025-10-21T10:25:50.620" v="299" actId="20577"/>
        <pc:sldMkLst>
          <pc:docMk/>
          <pc:sldMk cId="3436603108" sldId="281"/>
        </pc:sldMkLst>
      </pc:sldChg>
      <pc:sldChg chg="add ord replId">
        <pc:chgData name="Marloes Hagendijk - Roos" userId="S::m.hagendijk@leliezorggroep.nl::9b0b8d37-e76e-40ec-b6b0-4186ea6b6bb8" providerId="AD" clId="Web-{9CD62D07-CF0C-7D3D-729F-7C72812DC274}" dt="2025-10-21T10:26:16.997" v="301"/>
        <pc:sldMkLst>
          <pc:docMk/>
          <pc:sldMk cId="276639134" sldId="282"/>
        </pc:sldMkLst>
      </pc:sldChg>
    </pc:docChg>
  </pc:docChgLst>
  <pc:docChgLst>
    <pc:chgData name="Marloes Hagendijk - Roos" userId="9b0b8d37-e76e-40ec-b6b0-4186ea6b6bb8" providerId="ADAL" clId="{7F377B30-0E2A-49B6-A96C-BAEC092A5410}"/>
    <pc:docChg chg="custSel addSld delSld modSld sldOrd">
      <pc:chgData name="Marloes Hagendijk - Roos" userId="9b0b8d37-e76e-40ec-b6b0-4186ea6b6bb8" providerId="ADAL" clId="{7F377B30-0E2A-49B6-A96C-BAEC092A5410}" dt="2025-11-03T13:23:30.478" v="206" actId="20577"/>
      <pc:docMkLst>
        <pc:docMk/>
      </pc:docMkLst>
      <pc:sldChg chg="modNotesTx">
        <pc:chgData name="Marloes Hagendijk - Roos" userId="9b0b8d37-e76e-40ec-b6b0-4186ea6b6bb8" providerId="ADAL" clId="{7F377B30-0E2A-49B6-A96C-BAEC092A5410}" dt="2025-11-01T11:22:38.163" v="152" actId="20577"/>
        <pc:sldMkLst>
          <pc:docMk/>
          <pc:sldMk cId="0" sldId="258"/>
        </pc:sldMkLst>
      </pc:sldChg>
      <pc:sldChg chg="modSp mod">
        <pc:chgData name="Marloes Hagendijk - Roos" userId="9b0b8d37-e76e-40ec-b6b0-4186ea6b6bb8" providerId="ADAL" clId="{7F377B30-0E2A-49B6-A96C-BAEC092A5410}" dt="2025-10-31T10:40:55.469" v="0" actId="14100"/>
        <pc:sldMkLst>
          <pc:docMk/>
          <pc:sldMk cId="0" sldId="260"/>
        </pc:sldMkLst>
        <pc:spChg chg="mod">
          <ac:chgData name="Marloes Hagendijk - Roos" userId="9b0b8d37-e76e-40ec-b6b0-4186ea6b6bb8" providerId="ADAL" clId="{7F377B30-0E2A-49B6-A96C-BAEC092A5410}" dt="2025-10-31T10:40:55.469" v="0" actId="14100"/>
          <ac:spMkLst>
            <pc:docMk/>
            <pc:sldMk cId="0" sldId="260"/>
            <ac:spMk id="112" creationId="{00000000-0000-0000-0000-000000000000}"/>
          </ac:spMkLst>
        </pc:spChg>
      </pc:sldChg>
      <pc:sldChg chg="del">
        <pc:chgData name="Marloes Hagendijk - Roos" userId="9b0b8d37-e76e-40ec-b6b0-4186ea6b6bb8" providerId="ADAL" clId="{7F377B30-0E2A-49B6-A96C-BAEC092A5410}" dt="2025-11-01T11:30:48.440" v="153" actId="2696"/>
        <pc:sldMkLst>
          <pc:docMk/>
          <pc:sldMk cId="3436603108" sldId="281"/>
        </pc:sldMkLst>
      </pc:sldChg>
      <pc:sldChg chg="del">
        <pc:chgData name="Marloes Hagendijk - Roos" userId="9b0b8d37-e76e-40ec-b6b0-4186ea6b6bb8" providerId="ADAL" clId="{7F377B30-0E2A-49B6-A96C-BAEC092A5410}" dt="2025-11-01T11:31:52.828" v="160" actId="2696"/>
        <pc:sldMkLst>
          <pc:docMk/>
          <pc:sldMk cId="276639134" sldId="282"/>
        </pc:sldMkLst>
      </pc:sldChg>
      <pc:sldChg chg="modSp add mod ord modAnim">
        <pc:chgData name="Marloes Hagendijk - Roos" userId="9b0b8d37-e76e-40ec-b6b0-4186ea6b6bb8" providerId="ADAL" clId="{7F377B30-0E2A-49B6-A96C-BAEC092A5410}" dt="2025-11-03T13:23:30.478" v="206" actId="20577"/>
        <pc:sldMkLst>
          <pc:docMk/>
          <pc:sldMk cId="4218325571" sldId="283"/>
        </pc:sldMkLst>
        <pc:spChg chg="mod">
          <ac:chgData name="Marloes Hagendijk - Roos" userId="9b0b8d37-e76e-40ec-b6b0-4186ea6b6bb8" providerId="ADAL" clId="{7F377B30-0E2A-49B6-A96C-BAEC092A5410}" dt="2025-11-03T13:23:30.478" v="206" actId="20577"/>
          <ac:spMkLst>
            <pc:docMk/>
            <pc:sldMk cId="4218325571" sldId="283"/>
            <ac:spMk id="97" creationId="{0C4B5778-F98C-FBB8-5067-D9409D4AA31F}"/>
          </ac:spMkLst>
        </pc:spChg>
        <pc:spChg chg="mod">
          <ac:chgData name="Marloes Hagendijk - Roos" userId="9b0b8d37-e76e-40ec-b6b0-4186ea6b6bb8" providerId="ADAL" clId="{7F377B30-0E2A-49B6-A96C-BAEC092A5410}" dt="2025-11-01T08:53:11.107" v="14" actId="255"/>
          <ac:spMkLst>
            <pc:docMk/>
            <pc:sldMk cId="4218325571" sldId="283"/>
            <ac:spMk id="98" creationId="{107569B0-5419-BF36-5B20-4B3D5B8C911C}"/>
          </ac:spMkLst>
        </pc:spChg>
        <pc:spChg chg="mod">
          <ac:chgData name="Marloes Hagendijk - Roos" userId="9b0b8d37-e76e-40ec-b6b0-4186ea6b6bb8" providerId="ADAL" clId="{7F377B30-0E2A-49B6-A96C-BAEC092A5410}" dt="2025-11-01T11:31:22.458" v="159" actId="113"/>
          <ac:spMkLst>
            <pc:docMk/>
            <pc:sldMk cId="4218325571" sldId="283"/>
            <ac:spMk id="99" creationId="{8DF398F0-C74B-B926-5DBD-C0EDCB2E175B}"/>
          </ac:spMkLst>
        </pc:spChg>
      </pc:sldChg>
      <pc:sldChg chg="modSp add mod">
        <pc:chgData name="Marloes Hagendijk - Roos" userId="9b0b8d37-e76e-40ec-b6b0-4186ea6b6bb8" providerId="ADAL" clId="{7F377B30-0E2A-49B6-A96C-BAEC092A5410}" dt="2025-11-03T13:23:09.580" v="195" actId="20577"/>
        <pc:sldMkLst>
          <pc:docMk/>
          <pc:sldMk cId="1101979237" sldId="284"/>
        </pc:sldMkLst>
        <pc:spChg chg="mod">
          <ac:chgData name="Marloes Hagendijk - Roos" userId="9b0b8d37-e76e-40ec-b6b0-4186ea6b6bb8" providerId="ADAL" clId="{7F377B30-0E2A-49B6-A96C-BAEC092A5410}" dt="2025-11-03T13:23:09.580" v="195" actId="20577"/>
          <ac:spMkLst>
            <pc:docMk/>
            <pc:sldMk cId="1101979237" sldId="284"/>
            <ac:spMk id="97" creationId="{848DA02F-176E-5DBB-852C-29C5ABF92907}"/>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nl-NL" sz="1200" b="0" i="0" u="none" strike="noStrike" cap="none">
                <a:solidFill>
                  <a:schemeClr val="dk1"/>
                </a:solidFill>
                <a:latin typeface="Calibri"/>
                <a:ea typeface="Calibri"/>
                <a:cs typeface="Calibri"/>
                <a:sym typeface="Calibri"/>
              </a:rPr>
              <a:t>‹nr.›</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p1: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82" name="Google Shape;82;p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7">
          <a:extLst>
            <a:ext uri="{FF2B5EF4-FFF2-40B4-BE49-F238E27FC236}">
              <a16:creationId xmlns:a16="http://schemas.microsoft.com/office/drawing/2014/main" id="{345FD0C4-D1F1-8AF3-9745-79CF5751E2F4}"/>
            </a:ext>
          </a:extLst>
        </p:cNvPr>
        <p:cNvGrpSpPr/>
        <p:nvPr/>
      </p:nvGrpSpPr>
      <p:grpSpPr>
        <a:xfrm>
          <a:off x="0" y="0"/>
          <a:ext cx="0" cy="0"/>
          <a:chOff x="0" y="0"/>
          <a:chExt cx="0" cy="0"/>
        </a:xfrm>
      </p:grpSpPr>
      <p:sp>
        <p:nvSpPr>
          <p:cNvPr id="108" name="Google Shape;108;p5:notes">
            <a:extLst>
              <a:ext uri="{FF2B5EF4-FFF2-40B4-BE49-F238E27FC236}">
                <a16:creationId xmlns:a16="http://schemas.microsoft.com/office/drawing/2014/main" id="{D2F74A63-6A30-4EBD-CAA3-220BB1CD9194}"/>
              </a:ext>
            </a:extLst>
          </p:cNvPr>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09" name="Google Shape;109;p5:notes">
            <a:extLst>
              <a:ext uri="{FF2B5EF4-FFF2-40B4-BE49-F238E27FC236}">
                <a16:creationId xmlns:a16="http://schemas.microsoft.com/office/drawing/2014/main" id="{E4FAF045-F738-2FB3-45F5-837A8C5D1306}"/>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81275369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a:extLst>
            <a:ext uri="{FF2B5EF4-FFF2-40B4-BE49-F238E27FC236}">
              <a16:creationId xmlns:a16="http://schemas.microsoft.com/office/drawing/2014/main" id="{3ACB1E91-74C9-63B3-47B5-43ED3F770EB9}"/>
            </a:ext>
          </a:extLst>
        </p:cNvPr>
        <p:cNvGrpSpPr/>
        <p:nvPr/>
      </p:nvGrpSpPr>
      <p:grpSpPr>
        <a:xfrm>
          <a:off x="0" y="0"/>
          <a:ext cx="0" cy="0"/>
          <a:chOff x="0" y="0"/>
          <a:chExt cx="0" cy="0"/>
        </a:xfrm>
      </p:grpSpPr>
      <p:sp>
        <p:nvSpPr>
          <p:cNvPr id="94" name="Google Shape;94;p3:notes">
            <a:extLst>
              <a:ext uri="{FF2B5EF4-FFF2-40B4-BE49-F238E27FC236}">
                <a16:creationId xmlns:a16="http://schemas.microsoft.com/office/drawing/2014/main" id="{AE1D8204-38DE-4EB2-58FE-7ABEA6C8477A}"/>
              </a:ext>
            </a:extLst>
          </p:cNvPr>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5" name="Google Shape;95;p3:notes">
            <a:extLst>
              <a:ext uri="{FF2B5EF4-FFF2-40B4-BE49-F238E27FC236}">
                <a16:creationId xmlns:a16="http://schemas.microsoft.com/office/drawing/2014/main" id="{CAD7EF24-6838-32A9-F64F-9EB5ABD1DB5C}"/>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90944658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a:extLst>
            <a:ext uri="{FF2B5EF4-FFF2-40B4-BE49-F238E27FC236}">
              <a16:creationId xmlns:a16="http://schemas.microsoft.com/office/drawing/2014/main" id="{7BB5EFE7-2544-7E16-D2B5-35EF17744613}"/>
            </a:ext>
          </a:extLst>
        </p:cNvPr>
        <p:cNvGrpSpPr/>
        <p:nvPr/>
      </p:nvGrpSpPr>
      <p:grpSpPr>
        <a:xfrm>
          <a:off x="0" y="0"/>
          <a:ext cx="0" cy="0"/>
          <a:chOff x="0" y="0"/>
          <a:chExt cx="0" cy="0"/>
        </a:xfrm>
      </p:grpSpPr>
      <p:sp>
        <p:nvSpPr>
          <p:cNvPr id="94" name="Google Shape;94;p3:notes">
            <a:extLst>
              <a:ext uri="{FF2B5EF4-FFF2-40B4-BE49-F238E27FC236}">
                <a16:creationId xmlns:a16="http://schemas.microsoft.com/office/drawing/2014/main" id="{FFF05867-4A9C-85E2-5902-B2CCC1145D6E}"/>
              </a:ext>
            </a:extLst>
          </p:cNvPr>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5" name="Google Shape;95;p3:notes">
            <a:extLst>
              <a:ext uri="{FF2B5EF4-FFF2-40B4-BE49-F238E27FC236}">
                <a16:creationId xmlns:a16="http://schemas.microsoft.com/office/drawing/2014/main" id="{3ED559C3-1D88-1A4C-2A15-BFE9CB064740}"/>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29314494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7">
          <a:extLst>
            <a:ext uri="{FF2B5EF4-FFF2-40B4-BE49-F238E27FC236}">
              <a16:creationId xmlns:a16="http://schemas.microsoft.com/office/drawing/2014/main" id="{39ADBBA9-D355-B570-1C1F-E97E8C95D857}"/>
            </a:ext>
          </a:extLst>
        </p:cNvPr>
        <p:cNvGrpSpPr/>
        <p:nvPr/>
      </p:nvGrpSpPr>
      <p:grpSpPr>
        <a:xfrm>
          <a:off x="0" y="0"/>
          <a:ext cx="0" cy="0"/>
          <a:chOff x="0" y="0"/>
          <a:chExt cx="0" cy="0"/>
        </a:xfrm>
      </p:grpSpPr>
      <p:sp>
        <p:nvSpPr>
          <p:cNvPr id="108" name="Google Shape;108;p5:notes">
            <a:extLst>
              <a:ext uri="{FF2B5EF4-FFF2-40B4-BE49-F238E27FC236}">
                <a16:creationId xmlns:a16="http://schemas.microsoft.com/office/drawing/2014/main" id="{7F69715F-FE3E-2678-3EE0-62EB952C7857}"/>
              </a:ext>
            </a:extLst>
          </p:cNvPr>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09" name="Google Shape;109;p5:notes">
            <a:extLst>
              <a:ext uri="{FF2B5EF4-FFF2-40B4-BE49-F238E27FC236}">
                <a16:creationId xmlns:a16="http://schemas.microsoft.com/office/drawing/2014/main" id="{AA09DB53-EFBD-6187-A6BC-AB7339BAFEF4}"/>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07486661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a:extLst>
            <a:ext uri="{FF2B5EF4-FFF2-40B4-BE49-F238E27FC236}">
              <a16:creationId xmlns:a16="http://schemas.microsoft.com/office/drawing/2014/main" id="{B4E4CF99-2FB8-02C0-26B4-813ED6984A90}"/>
            </a:ext>
          </a:extLst>
        </p:cNvPr>
        <p:cNvGrpSpPr/>
        <p:nvPr/>
      </p:nvGrpSpPr>
      <p:grpSpPr>
        <a:xfrm>
          <a:off x="0" y="0"/>
          <a:ext cx="0" cy="0"/>
          <a:chOff x="0" y="0"/>
          <a:chExt cx="0" cy="0"/>
        </a:xfrm>
      </p:grpSpPr>
      <p:sp>
        <p:nvSpPr>
          <p:cNvPr id="94" name="Google Shape;94;p3:notes">
            <a:extLst>
              <a:ext uri="{FF2B5EF4-FFF2-40B4-BE49-F238E27FC236}">
                <a16:creationId xmlns:a16="http://schemas.microsoft.com/office/drawing/2014/main" id="{4D5DE4B5-3430-1ACB-50AF-9817ACF1EE8C}"/>
              </a:ext>
            </a:extLst>
          </p:cNvPr>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5" name="Google Shape;95;p3:notes">
            <a:extLst>
              <a:ext uri="{FF2B5EF4-FFF2-40B4-BE49-F238E27FC236}">
                <a16:creationId xmlns:a16="http://schemas.microsoft.com/office/drawing/2014/main" id="{0AD53935-4E34-849C-4235-CF8F860028D2}"/>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77732978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a:extLst>
            <a:ext uri="{FF2B5EF4-FFF2-40B4-BE49-F238E27FC236}">
              <a16:creationId xmlns:a16="http://schemas.microsoft.com/office/drawing/2014/main" id="{A9BF8D7C-10AD-FA83-1C45-54ECCD36AC7B}"/>
            </a:ext>
          </a:extLst>
        </p:cNvPr>
        <p:cNvGrpSpPr/>
        <p:nvPr/>
      </p:nvGrpSpPr>
      <p:grpSpPr>
        <a:xfrm>
          <a:off x="0" y="0"/>
          <a:ext cx="0" cy="0"/>
          <a:chOff x="0" y="0"/>
          <a:chExt cx="0" cy="0"/>
        </a:xfrm>
      </p:grpSpPr>
      <p:sp>
        <p:nvSpPr>
          <p:cNvPr id="94" name="Google Shape;94;p3:notes">
            <a:extLst>
              <a:ext uri="{FF2B5EF4-FFF2-40B4-BE49-F238E27FC236}">
                <a16:creationId xmlns:a16="http://schemas.microsoft.com/office/drawing/2014/main" id="{A2D97AFF-F4A9-DEA3-A86D-54B722D68031}"/>
              </a:ext>
            </a:extLst>
          </p:cNvPr>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5" name="Google Shape;95;p3:notes">
            <a:extLst>
              <a:ext uri="{FF2B5EF4-FFF2-40B4-BE49-F238E27FC236}">
                <a16:creationId xmlns:a16="http://schemas.microsoft.com/office/drawing/2014/main" id="{143A58B1-7240-7F35-510E-B5700145FC4D}"/>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59639051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7">
          <a:extLst>
            <a:ext uri="{FF2B5EF4-FFF2-40B4-BE49-F238E27FC236}">
              <a16:creationId xmlns:a16="http://schemas.microsoft.com/office/drawing/2014/main" id="{8A6DFADF-9A28-4FE4-EC25-83D30A9E2A95}"/>
            </a:ext>
          </a:extLst>
        </p:cNvPr>
        <p:cNvGrpSpPr/>
        <p:nvPr/>
      </p:nvGrpSpPr>
      <p:grpSpPr>
        <a:xfrm>
          <a:off x="0" y="0"/>
          <a:ext cx="0" cy="0"/>
          <a:chOff x="0" y="0"/>
          <a:chExt cx="0" cy="0"/>
        </a:xfrm>
      </p:grpSpPr>
      <p:sp>
        <p:nvSpPr>
          <p:cNvPr id="108" name="Google Shape;108;p5:notes">
            <a:extLst>
              <a:ext uri="{FF2B5EF4-FFF2-40B4-BE49-F238E27FC236}">
                <a16:creationId xmlns:a16="http://schemas.microsoft.com/office/drawing/2014/main" id="{B396F265-4860-F8FC-908C-E8CBDAC9B2BE}"/>
              </a:ext>
            </a:extLst>
          </p:cNvPr>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09" name="Google Shape;109;p5:notes">
            <a:extLst>
              <a:ext uri="{FF2B5EF4-FFF2-40B4-BE49-F238E27FC236}">
                <a16:creationId xmlns:a16="http://schemas.microsoft.com/office/drawing/2014/main" id="{54BF0AD2-6947-3E2D-032D-CDEA3EDE302C}"/>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07301994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7">
          <a:extLst>
            <a:ext uri="{FF2B5EF4-FFF2-40B4-BE49-F238E27FC236}">
              <a16:creationId xmlns:a16="http://schemas.microsoft.com/office/drawing/2014/main" id="{DEED63B7-E7FF-3C87-65A0-33769E2F2FEA}"/>
            </a:ext>
          </a:extLst>
        </p:cNvPr>
        <p:cNvGrpSpPr/>
        <p:nvPr/>
      </p:nvGrpSpPr>
      <p:grpSpPr>
        <a:xfrm>
          <a:off x="0" y="0"/>
          <a:ext cx="0" cy="0"/>
          <a:chOff x="0" y="0"/>
          <a:chExt cx="0" cy="0"/>
        </a:xfrm>
      </p:grpSpPr>
      <p:sp>
        <p:nvSpPr>
          <p:cNvPr id="108" name="Google Shape;108;p5:notes">
            <a:extLst>
              <a:ext uri="{FF2B5EF4-FFF2-40B4-BE49-F238E27FC236}">
                <a16:creationId xmlns:a16="http://schemas.microsoft.com/office/drawing/2014/main" id="{869302E6-6419-B4C5-1075-A5C072E1F142}"/>
              </a:ext>
            </a:extLst>
          </p:cNvPr>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09" name="Google Shape;109;p5:notes">
            <a:extLst>
              <a:ext uri="{FF2B5EF4-FFF2-40B4-BE49-F238E27FC236}">
                <a16:creationId xmlns:a16="http://schemas.microsoft.com/office/drawing/2014/main" id="{DDA1F6A3-7960-21D8-2CAF-1B590366C7E0}"/>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52217754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2: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88" name="Google Shape;88;p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3: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171450" lvl="0" indent="-171450" algn="l" rtl="0">
              <a:spcBef>
                <a:spcPts val="0"/>
              </a:spcBef>
              <a:spcAft>
                <a:spcPts val="0"/>
              </a:spcAft>
              <a:buFontTx/>
              <a:buChar char="-"/>
            </a:pPr>
            <a:endParaRPr lang="nl-NL" dirty="0"/>
          </a:p>
          <a:p>
            <a:pPr marL="0" lvl="0" indent="0" algn="l" rtl="0">
              <a:spcBef>
                <a:spcPts val="0"/>
              </a:spcBef>
              <a:spcAft>
                <a:spcPts val="0"/>
              </a:spcAft>
              <a:buFontTx/>
              <a:buNone/>
            </a:pPr>
            <a:endParaRPr lang="nl-NL" dirty="0"/>
          </a:p>
        </p:txBody>
      </p:sp>
      <p:sp>
        <p:nvSpPr>
          <p:cNvPr id="95" name="Google Shape;95;p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7"/>
        <p:cNvGrpSpPr/>
        <p:nvPr/>
      </p:nvGrpSpPr>
      <p:grpSpPr>
        <a:xfrm>
          <a:off x="0" y="0"/>
          <a:ext cx="0" cy="0"/>
          <a:chOff x="0" y="0"/>
          <a:chExt cx="0" cy="0"/>
        </a:xfrm>
      </p:grpSpPr>
      <p:sp>
        <p:nvSpPr>
          <p:cNvPr id="108" name="Google Shape;108;p5: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nl-NL" dirty="0"/>
              <a:t>We hebben het niet over: </a:t>
            </a:r>
          </a:p>
          <a:p>
            <a:pPr marL="171450" lvl="0" indent="-171450" algn="l" rtl="0">
              <a:spcBef>
                <a:spcPts val="0"/>
              </a:spcBef>
              <a:spcAft>
                <a:spcPts val="0"/>
              </a:spcAft>
              <a:buFontTx/>
              <a:buChar char="-"/>
            </a:pPr>
            <a:r>
              <a:rPr lang="nl-NL" dirty="0"/>
              <a:t>Situaties van seksueel misbruik in de kerk</a:t>
            </a:r>
          </a:p>
          <a:p>
            <a:pPr marL="171450" lvl="0" indent="-171450" algn="l" rtl="0">
              <a:spcBef>
                <a:spcPts val="0"/>
              </a:spcBef>
              <a:spcAft>
                <a:spcPts val="0"/>
              </a:spcAft>
              <a:buFontTx/>
              <a:buChar char="-"/>
            </a:pPr>
            <a:r>
              <a:rPr lang="nl-NL" dirty="0"/>
              <a:t>HGKM</a:t>
            </a:r>
          </a:p>
          <a:p>
            <a:pPr marL="0" lvl="0" indent="0" algn="l" rtl="0">
              <a:spcBef>
                <a:spcPts val="0"/>
              </a:spcBef>
              <a:spcAft>
                <a:spcPts val="0"/>
              </a:spcAft>
              <a:buNone/>
            </a:pPr>
            <a:endParaRPr dirty="0"/>
          </a:p>
        </p:txBody>
      </p:sp>
      <p:sp>
        <p:nvSpPr>
          <p:cNvPr id="109" name="Google Shape;109;p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5"/>
        <p:cNvGrpSpPr/>
        <p:nvPr/>
      </p:nvGrpSpPr>
      <p:grpSpPr>
        <a:xfrm>
          <a:off x="0" y="0"/>
          <a:ext cx="0" cy="0"/>
          <a:chOff x="0" y="0"/>
          <a:chExt cx="0" cy="0"/>
        </a:xfrm>
      </p:grpSpPr>
      <p:sp>
        <p:nvSpPr>
          <p:cNvPr id="176" name="Google Shape;176;g37bfcb8028b_0_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7" name="Google Shape;177;g37bfcb8028b_0_8: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78" name="Google Shape;178;g37bfcb8028b_0_8:notes"/>
          <p:cNvSpPr txBox="1">
            <a:spLocks noGrp="1"/>
          </p:cNvSpPr>
          <p:nvPr>
            <p:ph type="sldNum" idx="12"/>
          </p:nvPr>
        </p:nvSpPr>
        <p:spPr>
          <a:xfrm>
            <a:off x="3884613" y="8685213"/>
            <a:ext cx="2971800" cy="4587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Font typeface="Arial"/>
              <a:buNone/>
            </a:pPr>
            <a:fld id="{00000000-1234-1234-1234-123412341234}" type="slidenum">
              <a:rPr lang="nl-NL"/>
              <a:t>5</a:t>
            </a:fld>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5">
          <a:extLst>
            <a:ext uri="{FF2B5EF4-FFF2-40B4-BE49-F238E27FC236}">
              <a16:creationId xmlns:a16="http://schemas.microsoft.com/office/drawing/2014/main" id="{B8F1C7D6-8112-22B2-9899-A51A3F8AE7C5}"/>
            </a:ext>
          </a:extLst>
        </p:cNvPr>
        <p:cNvGrpSpPr/>
        <p:nvPr/>
      </p:nvGrpSpPr>
      <p:grpSpPr>
        <a:xfrm>
          <a:off x="0" y="0"/>
          <a:ext cx="0" cy="0"/>
          <a:chOff x="0" y="0"/>
          <a:chExt cx="0" cy="0"/>
        </a:xfrm>
      </p:grpSpPr>
      <p:sp>
        <p:nvSpPr>
          <p:cNvPr id="176" name="Google Shape;176;g37bfcb8028b_0_8:notes">
            <a:extLst>
              <a:ext uri="{FF2B5EF4-FFF2-40B4-BE49-F238E27FC236}">
                <a16:creationId xmlns:a16="http://schemas.microsoft.com/office/drawing/2014/main" id="{5771D86B-0F5C-95FA-9803-CF9B6DEB82B3}"/>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7" name="Google Shape;177;g37bfcb8028b_0_8:notes">
            <a:extLst>
              <a:ext uri="{FF2B5EF4-FFF2-40B4-BE49-F238E27FC236}">
                <a16:creationId xmlns:a16="http://schemas.microsoft.com/office/drawing/2014/main" id="{38311371-96B2-80B4-7965-2B7A0995233A}"/>
              </a:ext>
            </a:extLst>
          </p:cNvPr>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78" name="Google Shape;178;g37bfcb8028b_0_8:notes">
            <a:extLst>
              <a:ext uri="{FF2B5EF4-FFF2-40B4-BE49-F238E27FC236}">
                <a16:creationId xmlns:a16="http://schemas.microsoft.com/office/drawing/2014/main" id="{18BF106C-C15F-A29F-1F7B-5220543D5E26}"/>
              </a:ext>
            </a:extLst>
          </p:cNvPr>
          <p:cNvSpPr txBox="1">
            <a:spLocks noGrp="1"/>
          </p:cNvSpPr>
          <p:nvPr>
            <p:ph type="sldNum" idx="12"/>
          </p:nvPr>
        </p:nvSpPr>
        <p:spPr>
          <a:xfrm>
            <a:off x="3884613" y="8685213"/>
            <a:ext cx="2971800" cy="4587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Font typeface="Arial"/>
              <a:buNone/>
            </a:pPr>
            <a:fld id="{00000000-1234-1234-1234-123412341234}" type="slidenum">
              <a:rPr lang="nl-NL"/>
              <a:t>6</a:t>
            </a:fld>
            <a:endParaRPr/>
          </a:p>
        </p:txBody>
      </p:sp>
    </p:spTree>
    <p:extLst>
      <p:ext uri="{BB962C8B-B14F-4D97-AF65-F5344CB8AC3E}">
        <p14:creationId xmlns:p14="http://schemas.microsoft.com/office/powerpoint/2010/main" val="127261392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5">
          <a:extLst>
            <a:ext uri="{FF2B5EF4-FFF2-40B4-BE49-F238E27FC236}">
              <a16:creationId xmlns:a16="http://schemas.microsoft.com/office/drawing/2014/main" id="{F2F4852B-A61F-E38F-A3FC-F0E11E3EF1E4}"/>
            </a:ext>
          </a:extLst>
        </p:cNvPr>
        <p:cNvGrpSpPr/>
        <p:nvPr/>
      </p:nvGrpSpPr>
      <p:grpSpPr>
        <a:xfrm>
          <a:off x="0" y="0"/>
          <a:ext cx="0" cy="0"/>
          <a:chOff x="0" y="0"/>
          <a:chExt cx="0" cy="0"/>
        </a:xfrm>
      </p:grpSpPr>
      <p:sp>
        <p:nvSpPr>
          <p:cNvPr id="176" name="Google Shape;176;g37bfcb8028b_0_8:notes">
            <a:extLst>
              <a:ext uri="{FF2B5EF4-FFF2-40B4-BE49-F238E27FC236}">
                <a16:creationId xmlns:a16="http://schemas.microsoft.com/office/drawing/2014/main" id="{F3C1FF7F-9F13-9608-2243-1AF95E7565E6}"/>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7" name="Google Shape;177;g37bfcb8028b_0_8:notes">
            <a:extLst>
              <a:ext uri="{FF2B5EF4-FFF2-40B4-BE49-F238E27FC236}">
                <a16:creationId xmlns:a16="http://schemas.microsoft.com/office/drawing/2014/main" id="{A1A6AEB8-AB0A-DF60-6B53-49EA2630C6ED}"/>
              </a:ext>
            </a:extLst>
          </p:cNvPr>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78" name="Google Shape;178;g37bfcb8028b_0_8:notes">
            <a:extLst>
              <a:ext uri="{FF2B5EF4-FFF2-40B4-BE49-F238E27FC236}">
                <a16:creationId xmlns:a16="http://schemas.microsoft.com/office/drawing/2014/main" id="{F474F16C-E0D2-52B0-D43F-5F5BF7B6B33E}"/>
              </a:ext>
            </a:extLst>
          </p:cNvPr>
          <p:cNvSpPr txBox="1">
            <a:spLocks noGrp="1"/>
          </p:cNvSpPr>
          <p:nvPr>
            <p:ph type="sldNum" idx="12"/>
          </p:nvPr>
        </p:nvSpPr>
        <p:spPr>
          <a:xfrm>
            <a:off x="3884613" y="8685213"/>
            <a:ext cx="2971800" cy="4587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Font typeface="Arial"/>
              <a:buNone/>
            </a:pPr>
            <a:fld id="{00000000-1234-1234-1234-123412341234}" type="slidenum">
              <a:rPr lang="nl-NL"/>
              <a:t>7</a:t>
            </a:fld>
            <a:endParaRPr/>
          </a:p>
        </p:txBody>
      </p:sp>
    </p:spTree>
    <p:extLst>
      <p:ext uri="{BB962C8B-B14F-4D97-AF65-F5344CB8AC3E}">
        <p14:creationId xmlns:p14="http://schemas.microsoft.com/office/powerpoint/2010/main" val="211429316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7">
          <a:extLst>
            <a:ext uri="{FF2B5EF4-FFF2-40B4-BE49-F238E27FC236}">
              <a16:creationId xmlns:a16="http://schemas.microsoft.com/office/drawing/2014/main" id="{12B3B239-3673-B1EC-54DA-421C31A23CE6}"/>
            </a:ext>
          </a:extLst>
        </p:cNvPr>
        <p:cNvGrpSpPr/>
        <p:nvPr/>
      </p:nvGrpSpPr>
      <p:grpSpPr>
        <a:xfrm>
          <a:off x="0" y="0"/>
          <a:ext cx="0" cy="0"/>
          <a:chOff x="0" y="0"/>
          <a:chExt cx="0" cy="0"/>
        </a:xfrm>
      </p:grpSpPr>
      <p:sp>
        <p:nvSpPr>
          <p:cNvPr id="108" name="Google Shape;108;p5:notes">
            <a:extLst>
              <a:ext uri="{FF2B5EF4-FFF2-40B4-BE49-F238E27FC236}">
                <a16:creationId xmlns:a16="http://schemas.microsoft.com/office/drawing/2014/main" id="{29DB8A19-C532-2BD3-53F6-4871086FEE80}"/>
              </a:ext>
            </a:extLst>
          </p:cNvPr>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09" name="Google Shape;109;p5:notes">
            <a:extLst>
              <a:ext uri="{FF2B5EF4-FFF2-40B4-BE49-F238E27FC236}">
                <a16:creationId xmlns:a16="http://schemas.microsoft.com/office/drawing/2014/main" id="{75B3960E-A613-E224-9C31-5EDA1546A3EF}"/>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37655808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7">
          <a:extLst>
            <a:ext uri="{FF2B5EF4-FFF2-40B4-BE49-F238E27FC236}">
              <a16:creationId xmlns:a16="http://schemas.microsoft.com/office/drawing/2014/main" id="{F0033FA5-C64F-5BED-DD32-8BD3691F35CD}"/>
            </a:ext>
          </a:extLst>
        </p:cNvPr>
        <p:cNvGrpSpPr/>
        <p:nvPr/>
      </p:nvGrpSpPr>
      <p:grpSpPr>
        <a:xfrm>
          <a:off x="0" y="0"/>
          <a:ext cx="0" cy="0"/>
          <a:chOff x="0" y="0"/>
          <a:chExt cx="0" cy="0"/>
        </a:xfrm>
      </p:grpSpPr>
      <p:sp>
        <p:nvSpPr>
          <p:cNvPr id="108" name="Google Shape;108;p5:notes">
            <a:extLst>
              <a:ext uri="{FF2B5EF4-FFF2-40B4-BE49-F238E27FC236}">
                <a16:creationId xmlns:a16="http://schemas.microsoft.com/office/drawing/2014/main" id="{43605DCB-67F0-E156-E7DB-0141D95A5094}"/>
              </a:ext>
            </a:extLst>
          </p:cNvPr>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09" name="Google Shape;109;p5:notes">
            <a:extLst>
              <a:ext uri="{FF2B5EF4-FFF2-40B4-BE49-F238E27FC236}">
                <a16:creationId xmlns:a16="http://schemas.microsoft.com/office/drawing/2014/main" id="{2612B0BD-DEA1-B0D4-8800-C8AD13BB8CCA}"/>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11981531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elpagina">
  <p:cSld name="Titelpagina">
    <p:bg>
      <p:bgPr>
        <a:gradFill>
          <a:gsLst>
            <a:gs pos="0">
              <a:srgbClr val="984689"/>
            </a:gs>
            <a:gs pos="20000">
              <a:srgbClr val="984689"/>
            </a:gs>
            <a:gs pos="100000">
              <a:srgbClr val="4D87B2"/>
            </a:gs>
          </a:gsLst>
          <a:lin ang="0" scaled="0"/>
        </a:gradFill>
        <a:effectLst/>
      </p:bgPr>
    </p:bg>
    <p:spTree>
      <p:nvGrpSpPr>
        <p:cNvPr id="1" name="Shape 12"/>
        <p:cNvGrpSpPr/>
        <p:nvPr/>
      </p:nvGrpSpPr>
      <p:grpSpPr>
        <a:xfrm>
          <a:off x="0" y="0"/>
          <a:ext cx="0" cy="0"/>
          <a:chOff x="0" y="0"/>
          <a:chExt cx="0" cy="0"/>
        </a:xfrm>
      </p:grpSpPr>
      <p:sp>
        <p:nvSpPr>
          <p:cNvPr id="13" name="Google Shape;13;p13"/>
          <p:cNvSpPr txBox="1">
            <a:spLocks noGrp="1"/>
          </p:cNvSpPr>
          <p:nvPr>
            <p:ph type="ctrTitle"/>
          </p:nvPr>
        </p:nvSpPr>
        <p:spPr>
          <a:xfrm>
            <a:off x="1812758" y="318288"/>
            <a:ext cx="8807116" cy="23876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lt1"/>
              </a:buClr>
              <a:buSzPts val="5500"/>
              <a:buFont typeface="Fraunces"/>
              <a:buNone/>
              <a:defRPr sz="5500" b="1">
                <a:solidFill>
                  <a:schemeClr val="l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4" name="Google Shape;14;p13"/>
          <p:cNvSpPr txBox="1">
            <a:spLocks noGrp="1"/>
          </p:cNvSpPr>
          <p:nvPr>
            <p:ph type="subTitle" idx="1"/>
          </p:nvPr>
        </p:nvSpPr>
        <p:spPr>
          <a:xfrm>
            <a:off x="1812758" y="3052756"/>
            <a:ext cx="9144000" cy="1397991"/>
          </a:xfrm>
          <a:prstGeom prst="rect">
            <a:avLst/>
          </a:prstGeom>
          <a:noFill/>
          <a:ln>
            <a:noFill/>
          </a:ln>
        </p:spPr>
        <p:txBody>
          <a:bodyPr spcFirstLastPara="1" wrap="square" lIns="91425" tIns="45700" rIns="91425" bIns="45700" anchor="t" anchorCtr="0">
            <a:normAutofit/>
          </a:bodyPr>
          <a:lstStyle>
            <a:lvl1pPr lvl="0" algn="l">
              <a:lnSpc>
                <a:spcPct val="90000"/>
              </a:lnSpc>
              <a:spcBef>
                <a:spcPts val="1000"/>
              </a:spcBef>
              <a:spcAft>
                <a:spcPts val="0"/>
              </a:spcAft>
              <a:buSzPts val="3000"/>
              <a:buNone/>
              <a:defRPr sz="3000" b="1" i="0">
                <a:solidFill>
                  <a:schemeClr val="dk2"/>
                </a:solidFill>
              </a:defRPr>
            </a:lvl1pPr>
            <a:lvl2pPr lvl="1" algn="ctr">
              <a:lnSpc>
                <a:spcPct val="90000"/>
              </a:lnSpc>
              <a:spcBef>
                <a:spcPts val="500"/>
              </a:spcBef>
              <a:spcAft>
                <a:spcPts val="0"/>
              </a:spcAft>
              <a:buSzPts val="2000"/>
              <a:buNone/>
              <a:defRPr sz="2000"/>
            </a:lvl2pPr>
            <a:lvl3pPr lvl="2" algn="ctr">
              <a:lnSpc>
                <a:spcPct val="90000"/>
              </a:lnSpc>
              <a:spcBef>
                <a:spcPts val="500"/>
              </a:spcBef>
              <a:spcAft>
                <a:spcPts val="0"/>
              </a:spcAft>
              <a:buSzPts val="1800"/>
              <a:buNone/>
              <a:defRPr sz="1800"/>
            </a:lvl3pPr>
            <a:lvl4pPr lvl="3" algn="ctr">
              <a:lnSpc>
                <a:spcPct val="90000"/>
              </a:lnSpc>
              <a:spcBef>
                <a:spcPts val="500"/>
              </a:spcBef>
              <a:spcAft>
                <a:spcPts val="0"/>
              </a:spcAft>
              <a:buSzPts val="1600"/>
              <a:buNone/>
              <a:defRPr sz="1600"/>
            </a:lvl4pPr>
            <a:lvl5pPr lvl="4" algn="ctr">
              <a:lnSpc>
                <a:spcPct val="90000"/>
              </a:lnSpc>
              <a:spcBef>
                <a:spcPts val="500"/>
              </a:spcBef>
              <a:spcAft>
                <a:spcPts val="0"/>
              </a:spcAft>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cxnSp>
        <p:nvCxnSpPr>
          <p:cNvPr id="15" name="Google Shape;15;p13"/>
          <p:cNvCxnSpPr/>
          <p:nvPr/>
        </p:nvCxnSpPr>
        <p:spPr>
          <a:xfrm>
            <a:off x="0" y="2897709"/>
            <a:ext cx="6096000" cy="0"/>
          </a:xfrm>
          <a:prstGeom prst="straightConnector1">
            <a:avLst/>
          </a:prstGeom>
          <a:noFill/>
          <a:ln w="38100" cap="flat" cmpd="sng">
            <a:solidFill>
              <a:schemeClr val="dk2"/>
            </a:solidFill>
            <a:prstDash val="solid"/>
            <a:miter lim="800000"/>
            <a:headEnd type="none" w="sm" len="sm"/>
            <a:tailEnd type="none" w="sm" len="sm"/>
          </a:ln>
        </p:spPr>
      </p:cxnSp>
      <p:pic>
        <p:nvPicPr>
          <p:cNvPr id="16" name="Google Shape;16;p13" descr="Afbeelding met tekst, Lettertype, Graphics, logo&#10;&#10;Door AI gegenereerde inhoud is mogelijk onjuist."/>
          <p:cNvPicPr preferRelativeResize="0"/>
          <p:nvPr/>
        </p:nvPicPr>
        <p:blipFill rotWithShape="1">
          <a:blip r:embed="rId2">
            <a:alphaModFix/>
          </a:blip>
          <a:srcRect/>
          <a:stretch/>
        </p:blipFill>
        <p:spPr>
          <a:xfrm>
            <a:off x="8551689" y="5074519"/>
            <a:ext cx="3240031" cy="1331979"/>
          </a:xfrm>
          <a:prstGeom prst="rect">
            <a:avLst/>
          </a:prstGeom>
          <a:noFill/>
          <a:ln>
            <a:noFill/>
          </a:ln>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Kop en foto">
  <p:cSld name="Kop en foto">
    <p:bg>
      <p:bgPr>
        <a:solidFill>
          <a:schemeClr val="lt1"/>
        </a:solidFill>
        <a:effectLst/>
      </p:bgPr>
    </p:bg>
    <p:spTree>
      <p:nvGrpSpPr>
        <p:cNvPr id="1" name="Shape 17"/>
        <p:cNvGrpSpPr/>
        <p:nvPr/>
      </p:nvGrpSpPr>
      <p:grpSpPr>
        <a:xfrm>
          <a:off x="0" y="0"/>
          <a:ext cx="0" cy="0"/>
          <a:chOff x="0" y="0"/>
          <a:chExt cx="0" cy="0"/>
        </a:xfrm>
      </p:grpSpPr>
      <p:sp>
        <p:nvSpPr>
          <p:cNvPr id="18" name="Google Shape;18;p14"/>
          <p:cNvSpPr/>
          <p:nvPr/>
        </p:nvSpPr>
        <p:spPr>
          <a:xfrm>
            <a:off x="0" y="4251325"/>
            <a:ext cx="12192000" cy="2606842"/>
          </a:xfrm>
          <a:prstGeom prst="rect">
            <a:avLst/>
          </a:prstGeom>
          <a:gradFill>
            <a:gsLst>
              <a:gs pos="0">
                <a:srgbClr val="974988"/>
              </a:gs>
              <a:gs pos="100000">
                <a:srgbClr val="974988">
                  <a:alpha val="84705"/>
                </a:srgbClr>
              </a:gs>
            </a:gsLst>
            <a:lin ang="0" scaled="0"/>
          </a:gra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Roboto"/>
              <a:ea typeface="Roboto"/>
              <a:cs typeface="Roboto"/>
              <a:sym typeface="Roboto"/>
            </a:endParaRPr>
          </a:p>
        </p:txBody>
      </p:sp>
      <p:sp>
        <p:nvSpPr>
          <p:cNvPr id="19" name="Google Shape;19;p14"/>
          <p:cNvSpPr txBox="1">
            <a:spLocks noGrp="1"/>
          </p:cNvSpPr>
          <p:nvPr>
            <p:ph type="ctrTitle"/>
          </p:nvPr>
        </p:nvSpPr>
        <p:spPr>
          <a:xfrm>
            <a:off x="1812758" y="4700582"/>
            <a:ext cx="8807116" cy="915873"/>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lt1"/>
              </a:buClr>
              <a:buSzPts val="4000"/>
              <a:buFont typeface="Fraunces"/>
              <a:buNone/>
              <a:defRPr sz="4000" b="1">
                <a:solidFill>
                  <a:schemeClr val="l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0" name="Google Shape;20;p14"/>
          <p:cNvSpPr txBox="1">
            <a:spLocks noGrp="1"/>
          </p:cNvSpPr>
          <p:nvPr>
            <p:ph type="subTitle" idx="1"/>
          </p:nvPr>
        </p:nvSpPr>
        <p:spPr>
          <a:xfrm>
            <a:off x="1812758" y="5949257"/>
            <a:ext cx="9144000" cy="601840"/>
          </a:xfrm>
          <a:prstGeom prst="rect">
            <a:avLst/>
          </a:prstGeom>
          <a:noFill/>
          <a:ln>
            <a:noFill/>
          </a:ln>
        </p:spPr>
        <p:txBody>
          <a:bodyPr spcFirstLastPara="1" wrap="square" lIns="91425" tIns="45700" rIns="91425" bIns="45700" anchor="t" anchorCtr="0">
            <a:normAutofit/>
          </a:bodyPr>
          <a:lstStyle>
            <a:lvl1pPr lvl="0" algn="l">
              <a:lnSpc>
                <a:spcPct val="90000"/>
              </a:lnSpc>
              <a:spcBef>
                <a:spcPts val="1000"/>
              </a:spcBef>
              <a:spcAft>
                <a:spcPts val="0"/>
              </a:spcAft>
              <a:buSzPts val="2400"/>
              <a:buNone/>
              <a:defRPr sz="2400" b="1" i="0">
                <a:solidFill>
                  <a:schemeClr val="dk2"/>
                </a:solidFill>
              </a:defRPr>
            </a:lvl1pPr>
            <a:lvl2pPr lvl="1" algn="ctr">
              <a:lnSpc>
                <a:spcPct val="90000"/>
              </a:lnSpc>
              <a:spcBef>
                <a:spcPts val="500"/>
              </a:spcBef>
              <a:spcAft>
                <a:spcPts val="0"/>
              </a:spcAft>
              <a:buSzPts val="2000"/>
              <a:buNone/>
              <a:defRPr sz="2000"/>
            </a:lvl2pPr>
            <a:lvl3pPr lvl="2" algn="ctr">
              <a:lnSpc>
                <a:spcPct val="90000"/>
              </a:lnSpc>
              <a:spcBef>
                <a:spcPts val="500"/>
              </a:spcBef>
              <a:spcAft>
                <a:spcPts val="0"/>
              </a:spcAft>
              <a:buSzPts val="1800"/>
              <a:buNone/>
              <a:defRPr sz="1800"/>
            </a:lvl3pPr>
            <a:lvl4pPr lvl="3" algn="ctr">
              <a:lnSpc>
                <a:spcPct val="90000"/>
              </a:lnSpc>
              <a:spcBef>
                <a:spcPts val="500"/>
              </a:spcBef>
              <a:spcAft>
                <a:spcPts val="0"/>
              </a:spcAft>
              <a:buSzPts val="1600"/>
              <a:buNone/>
              <a:defRPr sz="1600"/>
            </a:lvl4pPr>
            <a:lvl5pPr lvl="4" algn="ctr">
              <a:lnSpc>
                <a:spcPct val="90000"/>
              </a:lnSpc>
              <a:spcBef>
                <a:spcPts val="500"/>
              </a:spcBef>
              <a:spcAft>
                <a:spcPts val="0"/>
              </a:spcAft>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cxnSp>
        <p:nvCxnSpPr>
          <p:cNvPr id="21" name="Google Shape;21;p14"/>
          <p:cNvCxnSpPr/>
          <p:nvPr/>
        </p:nvCxnSpPr>
        <p:spPr>
          <a:xfrm>
            <a:off x="0" y="5794209"/>
            <a:ext cx="6096000" cy="0"/>
          </a:xfrm>
          <a:prstGeom prst="straightConnector1">
            <a:avLst/>
          </a:prstGeom>
          <a:noFill/>
          <a:ln w="38100" cap="flat" cmpd="sng">
            <a:solidFill>
              <a:schemeClr val="dk2"/>
            </a:solidFill>
            <a:prstDash val="solid"/>
            <a:miter lim="800000"/>
            <a:headEnd type="none" w="sm" len="sm"/>
            <a:tailEnd type="none" w="sm" len="sm"/>
          </a:ln>
        </p:spPr>
      </p:cxnSp>
      <p:grpSp>
        <p:nvGrpSpPr>
          <p:cNvPr id="22" name="Google Shape;22;p14"/>
          <p:cNvGrpSpPr/>
          <p:nvPr/>
        </p:nvGrpSpPr>
        <p:grpSpPr>
          <a:xfrm>
            <a:off x="10874462" y="227175"/>
            <a:ext cx="927735" cy="922019"/>
            <a:chOff x="10875143" y="5606602"/>
            <a:chExt cx="927735" cy="922018"/>
          </a:xfrm>
        </p:grpSpPr>
        <p:sp>
          <p:nvSpPr>
            <p:cNvPr id="23" name="Google Shape;23;p14"/>
            <p:cNvSpPr/>
            <p:nvPr/>
          </p:nvSpPr>
          <p:spPr>
            <a:xfrm>
              <a:off x="10875143" y="5606602"/>
              <a:ext cx="922020" cy="922018"/>
            </a:xfrm>
            <a:custGeom>
              <a:avLst/>
              <a:gdLst/>
              <a:ahLst/>
              <a:cxnLst/>
              <a:rect l="l" t="t" r="r" b="b"/>
              <a:pathLst>
                <a:path w="922020" h="922019" extrusionOk="0">
                  <a:moveTo>
                    <a:pt x="712470" y="640080"/>
                  </a:moveTo>
                  <a:cubicBezTo>
                    <a:pt x="712470" y="607695"/>
                    <a:pt x="758190" y="608648"/>
                    <a:pt x="745808" y="549593"/>
                  </a:cubicBezTo>
                  <a:lnTo>
                    <a:pt x="718185" y="408623"/>
                  </a:lnTo>
                  <a:cubicBezTo>
                    <a:pt x="708660" y="358140"/>
                    <a:pt x="699135" y="308610"/>
                    <a:pt x="649605" y="309563"/>
                  </a:cubicBezTo>
                  <a:cubicBezTo>
                    <a:pt x="612458" y="309563"/>
                    <a:pt x="578168" y="345757"/>
                    <a:pt x="578168" y="413385"/>
                  </a:cubicBezTo>
                  <a:lnTo>
                    <a:pt x="578168" y="537210"/>
                  </a:lnTo>
                  <a:cubicBezTo>
                    <a:pt x="578168" y="621030"/>
                    <a:pt x="620077" y="598170"/>
                    <a:pt x="620077" y="641985"/>
                  </a:cubicBezTo>
                  <a:cubicBezTo>
                    <a:pt x="620077" y="685800"/>
                    <a:pt x="605790" y="667703"/>
                    <a:pt x="580072" y="667703"/>
                  </a:cubicBezTo>
                  <a:lnTo>
                    <a:pt x="441008" y="667703"/>
                  </a:lnTo>
                  <a:cubicBezTo>
                    <a:pt x="414338" y="667703"/>
                    <a:pt x="399097" y="661035"/>
                    <a:pt x="399097" y="641033"/>
                  </a:cubicBezTo>
                  <a:cubicBezTo>
                    <a:pt x="399097" y="598170"/>
                    <a:pt x="441960" y="621030"/>
                    <a:pt x="441960" y="537210"/>
                  </a:cubicBezTo>
                  <a:lnTo>
                    <a:pt x="441960" y="421005"/>
                  </a:lnTo>
                  <a:cubicBezTo>
                    <a:pt x="441960" y="360045"/>
                    <a:pt x="434340" y="306705"/>
                    <a:pt x="379095" y="307657"/>
                  </a:cubicBezTo>
                  <a:cubicBezTo>
                    <a:pt x="339090" y="307657"/>
                    <a:pt x="300990" y="348615"/>
                    <a:pt x="300990" y="414338"/>
                  </a:cubicBezTo>
                  <a:lnTo>
                    <a:pt x="300990" y="538163"/>
                  </a:lnTo>
                  <a:cubicBezTo>
                    <a:pt x="300990" y="621983"/>
                    <a:pt x="342900" y="599123"/>
                    <a:pt x="342900" y="642938"/>
                  </a:cubicBezTo>
                  <a:cubicBezTo>
                    <a:pt x="342900" y="686753"/>
                    <a:pt x="328613" y="668655"/>
                    <a:pt x="302895" y="668655"/>
                  </a:cubicBezTo>
                  <a:lnTo>
                    <a:pt x="162877" y="668655"/>
                  </a:lnTo>
                  <a:cubicBezTo>
                    <a:pt x="137160" y="668655"/>
                    <a:pt x="121920" y="661988"/>
                    <a:pt x="121920" y="641985"/>
                  </a:cubicBezTo>
                  <a:cubicBezTo>
                    <a:pt x="121920" y="599123"/>
                    <a:pt x="164783" y="621983"/>
                    <a:pt x="164783" y="538163"/>
                  </a:cubicBezTo>
                  <a:lnTo>
                    <a:pt x="164783" y="368618"/>
                  </a:lnTo>
                  <a:cubicBezTo>
                    <a:pt x="164783" y="345757"/>
                    <a:pt x="151447" y="331470"/>
                    <a:pt x="138113" y="319088"/>
                  </a:cubicBezTo>
                  <a:cubicBezTo>
                    <a:pt x="130492" y="312420"/>
                    <a:pt x="121920" y="305753"/>
                    <a:pt x="121920" y="290513"/>
                  </a:cubicBezTo>
                  <a:cubicBezTo>
                    <a:pt x="121920" y="275273"/>
                    <a:pt x="129540" y="266700"/>
                    <a:pt x="150495" y="256223"/>
                  </a:cubicBezTo>
                  <a:cubicBezTo>
                    <a:pt x="183833" y="240030"/>
                    <a:pt x="249555" y="219075"/>
                    <a:pt x="264795" y="219075"/>
                  </a:cubicBezTo>
                  <a:cubicBezTo>
                    <a:pt x="280035" y="219075"/>
                    <a:pt x="286702" y="230505"/>
                    <a:pt x="286702" y="250508"/>
                  </a:cubicBezTo>
                  <a:lnTo>
                    <a:pt x="286702" y="300990"/>
                  </a:lnTo>
                  <a:cubicBezTo>
                    <a:pt x="320992" y="246698"/>
                    <a:pt x="372427" y="219075"/>
                    <a:pt x="426720" y="219075"/>
                  </a:cubicBezTo>
                  <a:cubicBezTo>
                    <a:pt x="481013" y="219075"/>
                    <a:pt x="538163" y="249555"/>
                    <a:pt x="560070" y="300038"/>
                  </a:cubicBezTo>
                  <a:cubicBezTo>
                    <a:pt x="592455" y="247650"/>
                    <a:pt x="641033" y="219075"/>
                    <a:pt x="696277" y="219075"/>
                  </a:cubicBezTo>
                  <a:cubicBezTo>
                    <a:pt x="803910" y="219075"/>
                    <a:pt x="830580" y="295275"/>
                    <a:pt x="853440" y="406718"/>
                  </a:cubicBezTo>
                  <a:lnTo>
                    <a:pt x="884872" y="561023"/>
                  </a:lnTo>
                  <a:cubicBezTo>
                    <a:pt x="888683" y="579120"/>
                    <a:pt x="894397" y="590550"/>
                    <a:pt x="901065" y="599123"/>
                  </a:cubicBezTo>
                  <a:cubicBezTo>
                    <a:pt x="914400" y="555308"/>
                    <a:pt x="922020" y="509588"/>
                    <a:pt x="922020" y="461010"/>
                  </a:cubicBezTo>
                  <a:cubicBezTo>
                    <a:pt x="922020" y="206693"/>
                    <a:pt x="715327" y="0"/>
                    <a:pt x="461010" y="0"/>
                  </a:cubicBezTo>
                  <a:cubicBezTo>
                    <a:pt x="206692" y="0"/>
                    <a:pt x="0" y="206693"/>
                    <a:pt x="0" y="461010"/>
                  </a:cubicBezTo>
                  <a:cubicBezTo>
                    <a:pt x="0" y="715328"/>
                    <a:pt x="206692" y="922020"/>
                    <a:pt x="461010" y="922020"/>
                  </a:cubicBezTo>
                  <a:cubicBezTo>
                    <a:pt x="715327" y="922020"/>
                    <a:pt x="796290" y="819150"/>
                    <a:pt x="872490" y="669608"/>
                  </a:cubicBezTo>
                  <a:lnTo>
                    <a:pt x="756285" y="669608"/>
                  </a:lnTo>
                  <a:cubicBezTo>
                    <a:pt x="729615" y="669608"/>
                    <a:pt x="714375" y="662940"/>
                    <a:pt x="714375" y="642938"/>
                  </a:cubicBez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Roboto"/>
                <a:ea typeface="Roboto"/>
                <a:cs typeface="Roboto"/>
                <a:sym typeface="Roboto"/>
              </a:endParaRPr>
            </a:p>
          </p:txBody>
        </p:sp>
        <p:sp>
          <p:nvSpPr>
            <p:cNvPr id="24" name="Google Shape;24;p14"/>
            <p:cNvSpPr/>
            <p:nvPr/>
          </p:nvSpPr>
          <p:spPr>
            <a:xfrm>
              <a:off x="10996111" y="5822824"/>
              <a:ext cx="806767" cy="452579"/>
            </a:xfrm>
            <a:custGeom>
              <a:avLst/>
              <a:gdLst/>
              <a:ahLst/>
              <a:cxnLst/>
              <a:rect l="l" t="t" r="r" b="b"/>
              <a:pathLst>
                <a:path w="806767" h="452579" extrusionOk="0">
                  <a:moveTo>
                    <a:pt x="779145" y="380048"/>
                  </a:moveTo>
                  <a:cubicBezTo>
                    <a:pt x="772478" y="371475"/>
                    <a:pt x="766763" y="360045"/>
                    <a:pt x="762953" y="341948"/>
                  </a:cubicBezTo>
                  <a:lnTo>
                    <a:pt x="731520" y="187643"/>
                  </a:lnTo>
                  <a:cubicBezTo>
                    <a:pt x="708660" y="76200"/>
                    <a:pt x="681990" y="0"/>
                    <a:pt x="574358" y="0"/>
                  </a:cubicBezTo>
                  <a:cubicBezTo>
                    <a:pt x="466725" y="0"/>
                    <a:pt x="469583" y="28575"/>
                    <a:pt x="438150" y="80963"/>
                  </a:cubicBezTo>
                  <a:cubicBezTo>
                    <a:pt x="415290" y="30480"/>
                    <a:pt x="373380" y="0"/>
                    <a:pt x="304800" y="0"/>
                  </a:cubicBezTo>
                  <a:cubicBezTo>
                    <a:pt x="236220" y="0"/>
                    <a:pt x="199072" y="27622"/>
                    <a:pt x="164783" y="81915"/>
                  </a:cubicBezTo>
                  <a:lnTo>
                    <a:pt x="164783" y="31432"/>
                  </a:lnTo>
                  <a:cubicBezTo>
                    <a:pt x="164783" y="11430"/>
                    <a:pt x="159067" y="0"/>
                    <a:pt x="142875" y="0"/>
                  </a:cubicBezTo>
                  <a:cubicBezTo>
                    <a:pt x="128588" y="0"/>
                    <a:pt x="62865" y="20955"/>
                    <a:pt x="28575" y="37147"/>
                  </a:cubicBezTo>
                  <a:cubicBezTo>
                    <a:pt x="7620" y="47625"/>
                    <a:pt x="0" y="54293"/>
                    <a:pt x="0" y="71438"/>
                  </a:cubicBezTo>
                  <a:cubicBezTo>
                    <a:pt x="0" y="88582"/>
                    <a:pt x="8572" y="93345"/>
                    <a:pt x="16192" y="100013"/>
                  </a:cubicBezTo>
                  <a:cubicBezTo>
                    <a:pt x="30480" y="112395"/>
                    <a:pt x="42863" y="126682"/>
                    <a:pt x="42863" y="149543"/>
                  </a:cubicBezTo>
                  <a:lnTo>
                    <a:pt x="42863" y="319088"/>
                  </a:lnTo>
                  <a:cubicBezTo>
                    <a:pt x="42863" y="402908"/>
                    <a:pt x="0" y="380048"/>
                    <a:pt x="0" y="422910"/>
                  </a:cubicBezTo>
                  <a:cubicBezTo>
                    <a:pt x="0" y="465773"/>
                    <a:pt x="15240" y="449580"/>
                    <a:pt x="40958" y="449580"/>
                  </a:cubicBezTo>
                  <a:lnTo>
                    <a:pt x="180975" y="449580"/>
                  </a:lnTo>
                  <a:cubicBezTo>
                    <a:pt x="205740" y="449580"/>
                    <a:pt x="220980" y="444817"/>
                    <a:pt x="220980" y="423863"/>
                  </a:cubicBezTo>
                  <a:cubicBezTo>
                    <a:pt x="220980" y="380048"/>
                    <a:pt x="179070" y="402908"/>
                    <a:pt x="179070" y="319088"/>
                  </a:cubicBezTo>
                  <a:lnTo>
                    <a:pt x="179070" y="195263"/>
                  </a:lnTo>
                  <a:cubicBezTo>
                    <a:pt x="179070" y="130493"/>
                    <a:pt x="218122" y="88582"/>
                    <a:pt x="257175" y="88582"/>
                  </a:cubicBezTo>
                  <a:cubicBezTo>
                    <a:pt x="312420" y="88582"/>
                    <a:pt x="320040" y="141923"/>
                    <a:pt x="320040" y="201930"/>
                  </a:cubicBezTo>
                  <a:lnTo>
                    <a:pt x="320040" y="318135"/>
                  </a:lnTo>
                  <a:cubicBezTo>
                    <a:pt x="320040" y="401955"/>
                    <a:pt x="277178" y="379095"/>
                    <a:pt x="277178" y="421958"/>
                  </a:cubicBezTo>
                  <a:cubicBezTo>
                    <a:pt x="277178" y="464820"/>
                    <a:pt x="292417" y="448628"/>
                    <a:pt x="319088" y="448628"/>
                  </a:cubicBezTo>
                  <a:lnTo>
                    <a:pt x="458153" y="448628"/>
                  </a:lnTo>
                  <a:cubicBezTo>
                    <a:pt x="482917" y="448628"/>
                    <a:pt x="498158" y="443865"/>
                    <a:pt x="498158" y="422910"/>
                  </a:cubicBezTo>
                  <a:cubicBezTo>
                    <a:pt x="498158" y="379095"/>
                    <a:pt x="456247" y="401955"/>
                    <a:pt x="456247" y="318135"/>
                  </a:cubicBezTo>
                  <a:lnTo>
                    <a:pt x="456247" y="194310"/>
                  </a:lnTo>
                  <a:cubicBezTo>
                    <a:pt x="456247" y="126682"/>
                    <a:pt x="490538" y="90488"/>
                    <a:pt x="527685" y="90488"/>
                  </a:cubicBezTo>
                  <a:cubicBezTo>
                    <a:pt x="578168" y="90488"/>
                    <a:pt x="587693" y="139065"/>
                    <a:pt x="596265" y="189548"/>
                  </a:cubicBezTo>
                  <a:lnTo>
                    <a:pt x="623888" y="330518"/>
                  </a:lnTo>
                  <a:cubicBezTo>
                    <a:pt x="636270" y="390525"/>
                    <a:pt x="590550" y="389573"/>
                    <a:pt x="590550" y="421005"/>
                  </a:cubicBezTo>
                  <a:cubicBezTo>
                    <a:pt x="590550" y="452438"/>
                    <a:pt x="605790" y="447675"/>
                    <a:pt x="632460" y="447675"/>
                  </a:cubicBezTo>
                  <a:lnTo>
                    <a:pt x="766763" y="447675"/>
                  </a:lnTo>
                  <a:cubicBezTo>
                    <a:pt x="791528" y="447675"/>
                    <a:pt x="806768" y="442913"/>
                    <a:pt x="806768" y="421958"/>
                  </a:cubicBezTo>
                  <a:cubicBezTo>
                    <a:pt x="806768" y="401003"/>
                    <a:pt x="791528" y="394335"/>
                    <a:pt x="778193" y="377190"/>
                  </a:cubicBezTo>
                  <a:close/>
                </a:path>
              </a:pathLst>
            </a:custGeom>
            <a:no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Roboto"/>
                <a:ea typeface="Roboto"/>
                <a:cs typeface="Roboto"/>
                <a:sym typeface="Roboto"/>
              </a:endParaRPr>
            </a:p>
          </p:txBody>
        </p:sp>
      </p:grpSp>
      <p:sp>
        <p:nvSpPr>
          <p:cNvPr id="25" name="Google Shape;25;p14"/>
          <p:cNvSpPr/>
          <p:nvPr/>
        </p:nvSpPr>
        <p:spPr>
          <a:xfrm>
            <a:off x="10990668" y="446480"/>
            <a:ext cx="806767" cy="452579"/>
          </a:xfrm>
          <a:custGeom>
            <a:avLst/>
            <a:gdLst/>
            <a:ahLst/>
            <a:cxnLst/>
            <a:rect l="l" t="t" r="r" b="b"/>
            <a:pathLst>
              <a:path w="806767" h="452579" extrusionOk="0">
                <a:moveTo>
                  <a:pt x="779145" y="380048"/>
                </a:moveTo>
                <a:cubicBezTo>
                  <a:pt x="772478" y="371475"/>
                  <a:pt x="766763" y="360045"/>
                  <a:pt x="762953" y="341948"/>
                </a:cubicBezTo>
                <a:lnTo>
                  <a:pt x="731520" y="187643"/>
                </a:lnTo>
                <a:cubicBezTo>
                  <a:pt x="708660" y="76200"/>
                  <a:pt x="681990" y="0"/>
                  <a:pt x="574358" y="0"/>
                </a:cubicBezTo>
                <a:cubicBezTo>
                  <a:pt x="466725" y="0"/>
                  <a:pt x="469583" y="28575"/>
                  <a:pt x="438150" y="80963"/>
                </a:cubicBezTo>
                <a:cubicBezTo>
                  <a:pt x="415290" y="30480"/>
                  <a:pt x="373380" y="0"/>
                  <a:pt x="304800" y="0"/>
                </a:cubicBezTo>
                <a:cubicBezTo>
                  <a:pt x="236220" y="0"/>
                  <a:pt x="199072" y="27622"/>
                  <a:pt x="164783" y="81915"/>
                </a:cubicBezTo>
                <a:lnTo>
                  <a:pt x="164783" y="31432"/>
                </a:lnTo>
                <a:cubicBezTo>
                  <a:pt x="164783" y="11430"/>
                  <a:pt x="159067" y="0"/>
                  <a:pt x="142875" y="0"/>
                </a:cubicBezTo>
                <a:cubicBezTo>
                  <a:pt x="128588" y="0"/>
                  <a:pt x="62865" y="20955"/>
                  <a:pt x="28575" y="37147"/>
                </a:cubicBezTo>
                <a:cubicBezTo>
                  <a:pt x="7620" y="47625"/>
                  <a:pt x="0" y="54293"/>
                  <a:pt x="0" y="71438"/>
                </a:cubicBezTo>
                <a:cubicBezTo>
                  <a:pt x="0" y="88582"/>
                  <a:pt x="8572" y="93345"/>
                  <a:pt x="16192" y="100013"/>
                </a:cubicBezTo>
                <a:cubicBezTo>
                  <a:pt x="30480" y="112395"/>
                  <a:pt x="42863" y="126682"/>
                  <a:pt x="42863" y="149543"/>
                </a:cubicBezTo>
                <a:lnTo>
                  <a:pt x="42863" y="319088"/>
                </a:lnTo>
                <a:cubicBezTo>
                  <a:pt x="42863" y="402908"/>
                  <a:pt x="0" y="380048"/>
                  <a:pt x="0" y="422910"/>
                </a:cubicBezTo>
                <a:cubicBezTo>
                  <a:pt x="0" y="465773"/>
                  <a:pt x="15240" y="449580"/>
                  <a:pt x="40958" y="449580"/>
                </a:cubicBezTo>
                <a:lnTo>
                  <a:pt x="180975" y="449580"/>
                </a:lnTo>
                <a:cubicBezTo>
                  <a:pt x="205740" y="449580"/>
                  <a:pt x="220980" y="444817"/>
                  <a:pt x="220980" y="423863"/>
                </a:cubicBezTo>
                <a:cubicBezTo>
                  <a:pt x="220980" y="380048"/>
                  <a:pt x="179070" y="402908"/>
                  <a:pt x="179070" y="319088"/>
                </a:cubicBezTo>
                <a:lnTo>
                  <a:pt x="179070" y="195263"/>
                </a:lnTo>
                <a:cubicBezTo>
                  <a:pt x="179070" y="130493"/>
                  <a:pt x="218122" y="88582"/>
                  <a:pt x="257175" y="88582"/>
                </a:cubicBezTo>
                <a:cubicBezTo>
                  <a:pt x="312420" y="88582"/>
                  <a:pt x="320040" y="141923"/>
                  <a:pt x="320040" y="201930"/>
                </a:cubicBezTo>
                <a:lnTo>
                  <a:pt x="320040" y="318135"/>
                </a:lnTo>
                <a:cubicBezTo>
                  <a:pt x="320040" y="401955"/>
                  <a:pt x="277178" y="379095"/>
                  <a:pt x="277178" y="421958"/>
                </a:cubicBezTo>
                <a:cubicBezTo>
                  <a:pt x="277178" y="464820"/>
                  <a:pt x="292417" y="448628"/>
                  <a:pt x="319088" y="448628"/>
                </a:cubicBezTo>
                <a:lnTo>
                  <a:pt x="458153" y="448628"/>
                </a:lnTo>
                <a:cubicBezTo>
                  <a:pt x="482917" y="448628"/>
                  <a:pt x="498158" y="443865"/>
                  <a:pt x="498158" y="422910"/>
                </a:cubicBezTo>
                <a:cubicBezTo>
                  <a:pt x="498158" y="379095"/>
                  <a:pt x="456247" y="401955"/>
                  <a:pt x="456247" y="318135"/>
                </a:cubicBezTo>
                <a:lnTo>
                  <a:pt x="456247" y="194310"/>
                </a:lnTo>
                <a:cubicBezTo>
                  <a:pt x="456247" y="126682"/>
                  <a:pt x="490538" y="90488"/>
                  <a:pt x="527685" y="90488"/>
                </a:cubicBezTo>
                <a:cubicBezTo>
                  <a:pt x="578168" y="90488"/>
                  <a:pt x="587693" y="139065"/>
                  <a:pt x="596265" y="189548"/>
                </a:cubicBezTo>
                <a:lnTo>
                  <a:pt x="623888" y="330518"/>
                </a:lnTo>
                <a:cubicBezTo>
                  <a:pt x="636270" y="390525"/>
                  <a:pt x="590550" y="389573"/>
                  <a:pt x="590550" y="421005"/>
                </a:cubicBezTo>
                <a:cubicBezTo>
                  <a:pt x="590550" y="452438"/>
                  <a:pt x="605790" y="447675"/>
                  <a:pt x="632460" y="447675"/>
                </a:cubicBezTo>
                <a:lnTo>
                  <a:pt x="766763" y="447675"/>
                </a:lnTo>
                <a:cubicBezTo>
                  <a:pt x="791528" y="447675"/>
                  <a:pt x="806768" y="442913"/>
                  <a:pt x="806768" y="421958"/>
                </a:cubicBezTo>
                <a:cubicBezTo>
                  <a:pt x="806768" y="401003"/>
                  <a:pt x="791528" y="394335"/>
                  <a:pt x="778193" y="377190"/>
                </a:cubicBezTo>
                <a:close/>
              </a:path>
            </a:pathLst>
          </a:custGeom>
          <a:no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Roboto"/>
              <a:ea typeface="Roboto"/>
              <a:cs typeface="Roboto"/>
              <a:sym typeface="Roboto"/>
            </a:endParaRPr>
          </a:p>
        </p:txBody>
      </p:sp>
      <p:sp>
        <p:nvSpPr>
          <p:cNvPr id="26" name="Google Shape;26;p14"/>
          <p:cNvSpPr>
            <a:spLocks noGrp="1"/>
          </p:cNvSpPr>
          <p:nvPr>
            <p:ph type="pic" idx="2"/>
          </p:nvPr>
        </p:nvSpPr>
        <p:spPr>
          <a:xfrm>
            <a:off x="-9191" y="-1"/>
            <a:ext cx="12206766" cy="4278437"/>
          </a:xfrm>
          <a:prstGeom prst="rect">
            <a:avLst/>
          </a:prstGeom>
          <a:noFill/>
          <a:ln>
            <a:noFill/>
          </a:ln>
        </p:spPr>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4_Titel en inhoud">
  <p:cSld name="4_Titel en inhoud">
    <p:spTree>
      <p:nvGrpSpPr>
        <p:cNvPr id="1" name="Shape 27"/>
        <p:cNvGrpSpPr/>
        <p:nvPr/>
      </p:nvGrpSpPr>
      <p:grpSpPr>
        <a:xfrm>
          <a:off x="0" y="0"/>
          <a:ext cx="0" cy="0"/>
          <a:chOff x="0" y="0"/>
          <a:chExt cx="0" cy="0"/>
        </a:xfrm>
      </p:grpSpPr>
      <p:sp>
        <p:nvSpPr>
          <p:cNvPr id="28" name="Google Shape;28;p15"/>
          <p:cNvSpPr/>
          <p:nvPr/>
        </p:nvSpPr>
        <p:spPr>
          <a:xfrm>
            <a:off x="6096000" y="0"/>
            <a:ext cx="6096000" cy="6858000"/>
          </a:xfrm>
          <a:prstGeom prst="rect">
            <a:avLst/>
          </a:prstGeom>
          <a:gradFill>
            <a:gsLst>
              <a:gs pos="0">
                <a:srgbClr val="974988">
                  <a:alpha val="84705"/>
                </a:srgbClr>
              </a:gs>
              <a:gs pos="1500">
                <a:srgbClr val="974988">
                  <a:alpha val="84705"/>
                </a:srgbClr>
              </a:gs>
              <a:gs pos="20000">
                <a:schemeClr val="lt2"/>
              </a:gs>
              <a:gs pos="100000">
                <a:srgbClr val="4D87B2"/>
              </a:gs>
            </a:gsLst>
            <a:lin ang="0" scaled="0"/>
          </a:gra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Roboto"/>
              <a:ea typeface="Roboto"/>
              <a:cs typeface="Roboto"/>
              <a:sym typeface="Roboto"/>
            </a:endParaRPr>
          </a:p>
        </p:txBody>
      </p:sp>
      <p:sp>
        <p:nvSpPr>
          <p:cNvPr id="29" name="Google Shape;29;p15"/>
          <p:cNvSpPr txBox="1">
            <a:spLocks noGrp="1"/>
          </p:cNvSpPr>
          <p:nvPr>
            <p:ph type="title"/>
          </p:nvPr>
        </p:nvSpPr>
        <p:spPr>
          <a:xfrm>
            <a:off x="1527519" y="1152281"/>
            <a:ext cx="4143555" cy="1688413"/>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lt2"/>
              </a:buClr>
              <a:buSzPts val="4000"/>
              <a:buFont typeface="Fraunces"/>
              <a:buNone/>
              <a:defRPr>
                <a:solidFill>
                  <a:schemeClr val="lt2"/>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0" name="Google Shape;30;p15"/>
          <p:cNvSpPr txBox="1">
            <a:spLocks noGrp="1"/>
          </p:cNvSpPr>
          <p:nvPr>
            <p:ph type="body" idx="1"/>
          </p:nvPr>
        </p:nvSpPr>
        <p:spPr>
          <a:xfrm>
            <a:off x="6914145" y="2138878"/>
            <a:ext cx="4361941" cy="3122935"/>
          </a:xfrm>
          <a:prstGeom prst="rect">
            <a:avLst/>
          </a:prstGeom>
          <a:noFill/>
          <a:ln>
            <a:noFill/>
          </a:ln>
        </p:spPr>
        <p:txBody>
          <a:bodyPr spcFirstLastPara="1" wrap="square" lIns="91425" tIns="45700" rIns="91425" bIns="45700" anchor="t" anchorCtr="0">
            <a:normAutofit/>
          </a:bodyPr>
          <a:lstStyle>
            <a:lvl1pPr marL="457200" lvl="0" indent="-355600" algn="l">
              <a:lnSpc>
                <a:spcPct val="100000"/>
              </a:lnSpc>
              <a:spcBef>
                <a:spcPts val="600"/>
              </a:spcBef>
              <a:spcAft>
                <a:spcPts val="0"/>
              </a:spcAft>
              <a:buClr>
                <a:schemeClr val="lt1"/>
              </a:buClr>
              <a:buSzPts val="2000"/>
              <a:buFont typeface="Arial"/>
              <a:buChar char="•"/>
              <a:defRPr sz="2000" b="1" i="0">
                <a:solidFill>
                  <a:schemeClr val="lt1"/>
                </a:solidFill>
              </a:defRPr>
            </a:lvl1pPr>
            <a:lvl2pPr marL="914400" lvl="1" indent="-330200" algn="l">
              <a:lnSpc>
                <a:spcPct val="90000"/>
              </a:lnSpc>
              <a:spcBef>
                <a:spcPts val="500"/>
              </a:spcBef>
              <a:spcAft>
                <a:spcPts val="0"/>
              </a:spcAft>
              <a:buClr>
                <a:schemeClr val="dk2"/>
              </a:buClr>
              <a:buSzPts val="1600"/>
              <a:buFont typeface="Arial"/>
              <a:buChar char="•"/>
              <a:defRPr sz="1600" i="1">
                <a:solidFill>
                  <a:schemeClr val="lt1"/>
                </a:solidFill>
              </a:defRPr>
            </a:lvl2pPr>
            <a:lvl3pPr marL="1371600" lvl="2" indent="-330200" algn="l">
              <a:lnSpc>
                <a:spcPct val="90000"/>
              </a:lnSpc>
              <a:spcBef>
                <a:spcPts val="500"/>
              </a:spcBef>
              <a:spcAft>
                <a:spcPts val="0"/>
              </a:spcAft>
              <a:buSzPts val="1600"/>
              <a:buFont typeface="Arial"/>
              <a:buChar char="•"/>
              <a:defRPr sz="1600" i="1">
                <a:solidFill>
                  <a:schemeClr val="lt1"/>
                </a:solidFill>
              </a:defRPr>
            </a:lvl3pPr>
            <a:lvl4pPr marL="1828800" lvl="3" indent="-228600" algn="l">
              <a:lnSpc>
                <a:spcPct val="90000"/>
              </a:lnSpc>
              <a:spcBef>
                <a:spcPts val="500"/>
              </a:spcBef>
              <a:spcAft>
                <a:spcPts val="0"/>
              </a:spcAft>
              <a:buSzPts val="1400"/>
              <a:buNone/>
              <a:defRPr sz="1400" i="1">
                <a:solidFill>
                  <a:schemeClr val="lt1"/>
                </a:solidFill>
              </a:defRPr>
            </a:lvl4pPr>
            <a:lvl5pPr marL="2286000" lvl="4" indent="-228600" algn="l">
              <a:lnSpc>
                <a:spcPct val="90000"/>
              </a:lnSpc>
              <a:spcBef>
                <a:spcPts val="500"/>
              </a:spcBef>
              <a:spcAft>
                <a:spcPts val="0"/>
              </a:spcAft>
              <a:buSzPts val="1400"/>
              <a:buNone/>
              <a:defRPr sz="1400" i="1">
                <a:solidFill>
                  <a:schemeClr val="lt1"/>
                </a:solidFill>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1" name="Google Shape;31;p15"/>
          <p:cNvSpPr txBox="1">
            <a:spLocks noGrp="1"/>
          </p:cNvSpPr>
          <p:nvPr>
            <p:ph type="subTitle" idx="2"/>
          </p:nvPr>
        </p:nvSpPr>
        <p:spPr>
          <a:xfrm>
            <a:off x="1527519" y="3279799"/>
            <a:ext cx="4143555" cy="3258159"/>
          </a:xfrm>
          <a:prstGeom prst="rect">
            <a:avLst/>
          </a:prstGeom>
          <a:noFill/>
          <a:ln>
            <a:noFill/>
          </a:ln>
        </p:spPr>
        <p:txBody>
          <a:bodyPr spcFirstLastPara="1" wrap="square" lIns="91425" tIns="45700" rIns="91425" bIns="45700" anchor="t" anchorCtr="0">
            <a:normAutofit/>
          </a:bodyPr>
          <a:lstStyle>
            <a:lvl1pPr lvl="0" algn="l">
              <a:lnSpc>
                <a:spcPct val="90000"/>
              </a:lnSpc>
              <a:spcBef>
                <a:spcPts val="1000"/>
              </a:spcBef>
              <a:spcAft>
                <a:spcPts val="0"/>
              </a:spcAft>
              <a:buSzPts val="2400"/>
              <a:buFont typeface="Arial"/>
              <a:buNone/>
              <a:defRPr sz="2400" b="1" i="0">
                <a:solidFill>
                  <a:srgbClr val="984689"/>
                </a:solidFill>
              </a:defRPr>
            </a:lvl1pPr>
            <a:lvl2pPr lvl="1" algn="ctr">
              <a:lnSpc>
                <a:spcPct val="90000"/>
              </a:lnSpc>
              <a:spcBef>
                <a:spcPts val="500"/>
              </a:spcBef>
              <a:spcAft>
                <a:spcPts val="0"/>
              </a:spcAft>
              <a:buSzPts val="2000"/>
              <a:buNone/>
              <a:defRPr sz="2000"/>
            </a:lvl2pPr>
            <a:lvl3pPr lvl="2" algn="ctr">
              <a:lnSpc>
                <a:spcPct val="90000"/>
              </a:lnSpc>
              <a:spcBef>
                <a:spcPts val="500"/>
              </a:spcBef>
              <a:spcAft>
                <a:spcPts val="0"/>
              </a:spcAft>
              <a:buSzPts val="1800"/>
              <a:buNone/>
              <a:defRPr sz="1800"/>
            </a:lvl3pPr>
            <a:lvl4pPr lvl="3" algn="ctr">
              <a:lnSpc>
                <a:spcPct val="90000"/>
              </a:lnSpc>
              <a:spcBef>
                <a:spcPts val="500"/>
              </a:spcBef>
              <a:spcAft>
                <a:spcPts val="0"/>
              </a:spcAft>
              <a:buSzPts val="1600"/>
              <a:buFont typeface="Arial"/>
              <a:buNone/>
              <a:defRPr sz="1600"/>
            </a:lvl4pPr>
            <a:lvl5pPr lvl="4" algn="ctr">
              <a:lnSpc>
                <a:spcPct val="90000"/>
              </a:lnSpc>
              <a:spcBef>
                <a:spcPts val="500"/>
              </a:spcBef>
              <a:spcAft>
                <a:spcPts val="0"/>
              </a:spcAft>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cxnSp>
        <p:nvCxnSpPr>
          <p:cNvPr id="32" name="Google Shape;32;p15"/>
          <p:cNvCxnSpPr/>
          <p:nvPr/>
        </p:nvCxnSpPr>
        <p:spPr>
          <a:xfrm>
            <a:off x="1527519" y="2840697"/>
            <a:ext cx="4143555" cy="0"/>
          </a:xfrm>
          <a:prstGeom prst="straightConnector1">
            <a:avLst/>
          </a:prstGeom>
          <a:noFill/>
          <a:ln w="38100" cap="flat" cmpd="sng">
            <a:solidFill>
              <a:srgbClr val="974988"/>
            </a:solidFill>
            <a:prstDash val="solid"/>
            <a:miter lim="800000"/>
            <a:headEnd type="none" w="sm" len="sm"/>
            <a:tailEnd type="none" w="sm" len="sm"/>
          </a:ln>
        </p:spPr>
      </p:cxnSp>
      <p:grpSp>
        <p:nvGrpSpPr>
          <p:cNvPr id="33" name="Google Shape;33;p15"/>
          <p:cNvGrpSpPr/>
          <p:nvPr/>
        </p:nvGrpSpPr>
        <p:grpSpPr>
          <a:xfrm>
            <a:off x="10869700" y="230262"/>
            <a:ext cx="927735" cy="922019"/>
            <a:chOff x="10875143" y="5606606"/>
            <a:chExt cx="927735" cy="922019"/>
          </a:xfrm>
        </p:grpSpPr>
        <p:sp>
          <p:nvSpPr>
            <p:cNvPr id="34" name="Google Shape;34;p15"/>
            <p:cNvSpPr/>
            <p:nvPr/>
          </p:nvSpPr>
          <p:spPr>
            <a:xfrm>
              <a:off x="10875143" y="5606606"/>
              <a:ext cx="922020" cy="922019"/>
            </a:xfrm>
            <a:custGeom>
              <a:avLst/>
              <a:gdLst/>
              <a:ahLst/>
              <a:cxnLst/>
              <a:rect l="l" t="t" r="r" b="b"/>
              <a:pathLst>
                <a:path w="922020" h="922019" extrusionOk="0">
                  <a:moveTo>
                    <a:pt x="712470" y="640080"/>
                  </a:moveTo>
                  <a:cubicBezTo>
                    <a:pt x="712470" y="607695"/>
                    <a:pt x="758190" y="608648"/>
                    <a:pt x="745808" y="549593"/>
                  </a:cubicBezTo>
                  <a:lnTo>
                    <a:pt x="718185" y="408623"/>
                  </a:lnTo>
                  <a:cubicBezTo>
                    <a:pt x="708660" y="358140"/>
                    <a:pt x="699135" y="308610"/>
                    <a:pt x="649605" y="309563"/>
                  </a:cubicBezTo>
                  <a:cubicBezTo>
                    <a:pt x="612458" y="309563"/>
                    <a:pt x="578168" y="345757"/>
                    <a:pt x="578168" y="413385"/>
                  </a:cubicBezTo>
                  <a:lnTo>
                    <a:pt x="578168" y="537210"/>
                  </a:lnTo>
                  <a:cubicBezTo>
                    <a:pt x="578168" y="621030"/>
                    <a:pt x="620077" y="598170"/>
                    <a:pt x="620077" y="641985"/>
                  </a:cubicBezTo>
                  <a:cubicBezTo>
                    <a:pt x="620077" y="685800"/>
                    <a:pt x="605790" y="667703"/>
                    <a:pt x="580072" y="667703"/>
                  </a:cubicBezTo>
                  <a:lnTo>
                    <a:pt x="441008" y="667703"/>
                  </a:lnTo>
                  <a:cubicBezTo>
                    <a:pt x="414338" y="667703"/>
                    <a:pt x="399097" y="661035"/>
                    <a:pt x="399097" y="641033"/>
                  </a:cubicBezTo>
                  <a:cubicBezTo>
                    <a:pt x="399097" y="598170"/>
                    <a:pt x="441960" y="621030"/>
                    <a:pt x="441960" y="537210"/>
                  </a:cubicBezTo>
                  <a:lnTo>
                    <a:pt x="441960" y="421005"/>
                  </a:lnTo>
                  <a:cubicBezTo>
                    <a:pt x="441960" y="360045"/>
                    <a:pt x="434340" y="306705"/>
                    <a:pt x="379095" y="307657"/>
                  </a:cubicBezTo>
                  <a:cubicBezTo>
                    <a:pt x="339090" y="307657"/>
                    <a:pt x="300990" y="348615"/>
                    <a:pt x="300990" y="414338"/>
                  </a:cubicBezTo>
                  <a:lnTo>
                    <a:pt x="300990" y="538163"/>
                  </a:lnTo>
                  <a:cubicBezTo>
                    <a:pt x="300990" y="621983"/>
                    <a:pt x="342900" y="599123"/>
                    <a:pt x="342900" y="642938"/>
                  </a:cubicBezTo>
                  <a:cubicBezTo>
                    <a:pt x="342900" y="686753"/>
                    <a:pt x="328613" y="668655"/>
                    <a:pt x="302895" y="668655"/>
                  </a:cubicBezTo>
                  <a:lnTo>
                    <a:pt x="162877" y="668655"/>
                  </a:lnTo>
                  <a:cubicBezTo>
                    <a:pt x="137160" y="668655"/>
                    <a:pt x="121920" y="661988"/>
                    <a:pt x="121920" y="641985"/>
                  </a:cubicBezTo>
                  <a:cubicBezTo>
                    <a:pt x="121920" y="599123"/>
                    <a:pt x="164783" y="621983"/>
                    <a:pt x="164783" y="538163"/>
                  </a:cubicBezTo>
                  <a:lnTo>
                    <a:pt x="164783" y="368618"/>
                  </a:lnTo>
                  <a:cubicBezTo>
                    <a:pt x="164783" y="345757"/>
                    <a:pt x="151447" y="331470"/>
                    <a:pt x="138113" y="319088"/>
                  </a:cubicBezTo>
                  <a:cubicBezTo>
                    <a:pt x="130492" y="312420"/>
                    <a:pt x="121920" y="305753"/>
                    <a:pt x="121920" y="290513"/>
                  </a:cubicBezTo>
                  <a:cubicBezTo>
                    <a:pt x="121920" y="275273"/>
                    <a:pt x="129540" y="266700"/>
                    <a:pt x="150495" y="256223"/>
                  </a:cubicBezTo>
                  <a:cubicBezTo>
                    <a:pt x="183833" y="240030"/>
                    <a:pt x="249555" y="219075"/>
                    <a:pt x="264795" y="219075"/>
                  </a:cubicBezTo>
                  <a:cubicBezTo>
                    <a:pt x="280035" y="219075"/>
                    <a:pt x="286702" y="230505"/>
                    <a:pt x="286702" y="250508"/>
                  </a:cubicBezTo>
                  <a:lnTo>
                    <a:pt x="286702" y="300990"/>
                  </a:lnTo>
                  <a:cubicBezTo>
                    <a:pt x="320992" y="246698"/>
                    <a:pt x="372427" y="219075"/>
                    <a:pt x="426720" y="219075"/>
                  </a:cubicBezTo>
                  <a:cubicBezTo>
                    <a:pt x="481013" y="219075"/>
                    <a:pt x="538163" y="249555"/>
                    <a:pt x="560070" y="300038"/>
                  </a:cubicBezTo>
                  <a:cubicBezTo>
                    <a:pt x="592455" y="247650"/>
                    <a:pt x="641033" y="219075"/>
                    <a:pt x="696277" y="219075"/>
                  </a:cubicBezTo>
                  <a:cubicBezTo>
                    <a:pt x="803910" y="219075"/>
                    <a:pt x="830580" y="295275"/>
                    <a:pt x="853440" y="406718"/>
                  </a:cubicBezTo>
                  <a:lnTo>
                    <a:pt x="884872" y="561023"/>
                  </a:lnTo>
                  <a:cubicBezTo>
                    <a:pt x="888683" y="579120"/>
                    <a:pt x="894397" y="590550"/>
                    <a:pt x="901065" y="599123"/>
                  </a:cubicBezTo>
                  <a:cubicBezTo>
                    <a:pt x="914400" y="555308"/>
                    <a:pt x="922020" y="509588"/>
                    <a:pt x="922020" y="461010"/>
                  </a:cubicBezTo>
                  <a:cubicBezTo>
                    <a:pt x="922020" y="206693"/>
                    <a:pt x="715327" y="0"/>
                    <a:pt x="461010" y="0"/>
                  </a:cubicBezTo>
                  <a:cubicBezTo>
                    <a:pt x="206692" y="0"/>
                    <a:pt x="0" y="206693"/>
                    <a:pt x="0" y="461010"/>
                  </a:cubicBezTo>
                  <a:cubicBezTo>
                    <a:pt x="0" y="715328"/>
                    <a:pt x="206692" y="922020"/>
                    <a:pt x="461010" y="922020"/>
                  </a:cubicBezTo>
                  <a:cubicBezTo>
                    <a:pt x="715327" y="922020"/>
                    <a:pt x="796290" y="819150"/>
                    <a:pt x="872490" y="669608"/>
                  </a:cubicBezTo>
                  <a:lnTo>
                    <a:pt x="756285" y="669608"/>
                  </a:lnTo>
                  <a:cubicBezTo>
                    <a:pt x="729615" y="669608"/>
                    <a:pt x="714375" y="662940"/>
                    <a:pt x="714375" y="642938"/>
                  </a:cubicBez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Roboto"/>
                <a:ea typeface="Roboto"/>
                <a:cs typeface="Roboto"/>
                <a:sym typeface="Roboto"/>
              </a:endParaRPr>
            </a:p>
          </p:txBody>
        </p:sp>
        <p:sp>
          <p:nvSpPr>
            <p:cNvPr id="35" name="Google Shape;35;p15"/>
            <p:cNvSpPr/>
            <p:nvPr/>
          </p:nvSpPr>
          <p:spPr>
            <a:xfrm>
              <a:off x="10996111" y="5822824"/>
              <a:ext cx="806767" cy="452579"/>
            </a:xfrm>
            <a:custGeom>
              <a:avLst/>
              <a:gdLst/>
              <a:ahLst/>
              <a:cxnLst/>
              <a:rect l="l" t="t" r="r" b="b"/>
              <a:pathLst>
                <a:path w="806767" h="452579" extrusionOk="0">
                  <a:moveTo>
                    <a:pt x="779145" y="380048"/>
                  </a:moveTo>
                  <a:cubicBezTo>
                    <a:pt x="772478" y="371475"/>
                    <a:pt x="766763" y="360045"/>
                    <a:pt x="762953" y="341948"/>
                  </a:cubicBezTo>
                  <a:lnTo>
                    <a:pt x="731520" y="187643"/>
                  </a:lnTo>
                  <a:cubicBezTo>
                    <a:pt x="708660" y="76200"/>
                    <a:pt x="681990" y="0"/>
                    <a:pt x="574358" y="0"/>
                  </a:cubicBezTo>
                  <a:cubicBezTo>
                    <a:pt x="466725" y="0"/>
                    <a:pt x="469583" y="28575"/>
                    <a:pt x="438150" y="80963"/>
                  </a:cubicBezTo>
                  <a:cubicBezTo>
                    <a:pt x="415290" y="30480"/>
                    <a:pt x="373380" y="0"/>
                    <a:pt x="304800" y="0"/>
                  </a:cubicBezTo>
                  <a:cubicBezTo>
                    <a:pt x="236220" y="0"/>
                    <a:pt x="199072" y="27622"/>
                    <a:pt x="164783" y="81915"/>
                  </a:cubicBezTo>
                  <a:lnTo>
                    <a:pt x="164783" y="31432"/>
                  </a:lnTo>
                  <a:cubicBezTo>
                    <a:pt x="164783" y="11430"/>
                    <a:pt x="159067" y="0"/>
                    <a:pt x="142875" y="0"/>
                  </a:cubicBezTo>
                  <a:cubicBezTo>
                    <a:pt x="128588" y="0"/>
                    <a:pt x="62865" y="20955"/>
                    <a:pt x="28575" y="37147"/>
                  </a:cubicBezTo>
                  <a:cubicBezTo>
                    <a:pt x="7620" y="47625"/>
                    <a:pt x="0" y="54293"/>
                    <a:pt x="0" y="71438"/>
                  </a:cubicBezTo>
                  <a:cubicBezTo>
                    <a:pt x="0" y="88582"/>
                    <a:pt x="8572" y="93345"/>
                    <a:pt x="16192" y="100013"/>
                  </a:cubicBezTo>
                  <a:cubicBezTo>
                    <a:pt x="30480" y="112395"/>
                    <a:pt x="42863" y="126682"/>
                    <a:pt x="42863" y="149543"/>
                  </a:cubicBezTo>
                  <a:lnTo>
                    <a:pt x="42863" y="319088"/>
                  </a:lnTo>
                  <a:cubicBezTo>
                    <a:pt x="42863" y="402908"/>
                    <a:pt x="0" y="380048"/>
                    <a:pt x="0" y="422910"/>
                  </a:cubicBezTo>
                  <a:cubicBezTo>
                    <a:pt x="0" y="465773"/>
                    <a:pt x="15240" y="449580"/>
                    <a:pt x="40958" y="449580"/>
                  </a:cubicBezTo>
                  <a:lnTo>
                    <a:pt x="180975" y="449580"/>
                  </a:lnTo>
                  <a:cubicBezTo>
                    <a:pt x="205740" y="449580"/>
                    <a:pt x="220980" y="444817"/>
                    <a:pt x="220980" y="423863"/>
                  </a:cubicBezTo>
                  <a:cubicBezTo>
                    <a:pt x="220980" y="380048"/>
                    <a:pt x="179070" y="402908"/>
                    <a:pt x="179070" y="319088"/>
                  </a:cubicBezTo>
                  <a:lnTo>
                    <a:pt x="179070" y="195263"/>
                  </a:lnTo>
                  <a:cubicBezTo>
                    <a:pt x="179070" y="130493"/>
                    <a:pt x="218122" y="88582"/>
                    <a:pt x="257175" y="88582"/>
                  </a:cubicBezTo>
                  <a:cubicBezTo>
                    <a:pt x="312420" y="88582"/>
                    <a:pt x="320040" y="141923"/>
                    <a:pt x="320040" y="201930"/>
                  </a:cubicBezTo>
                  <a:lnTo>
                    <a:pt x="320040" y="318135"/>
                  </a:lnTo>
                  <a:cubicBezTo>
                    <a:pt x="320040" y="401955"/>
                    <a:pt x="277178" y="379095"/>
                    <a:pt x="277178" y="421958"/>
                  </a:cubicBezTo>
                  <a:cubicBezTo>
                    <a:pt x="277178" y="464820"/>
                    <a:pt x="292417" y="448628"/>
                    <a:pt x="319088" y="448628"/>
                  </a:cubicBezTo>
                  <a:lnTo>
                    <a:pt x="458153" y="448628"/>
                  </a:lnTo>
                  <a:cubicBezTo>
                    <a:pt x="482917" y="448628"/>
                    <a:pt x="498158" y="443865"/>
                    <a:pt x="498158" y="422910"/>
                  </a:cubicBezTo>
                  <a:cubicBezTo>
                    <a:pt x="498158" y="379095"/>
                    <a:pt x="456247" y="401955"/>
                    <a:pt x="456247" y="318135"/>
                  </a:cubicBezTo>
                  <a:lnTo>
                    <a:pt x="456247" y="194310"/>
                  </a:lnTo>
                  <a:cubicBezTo>
                    <a:pt x="456247" y="126682"/>
                    <a:pt x="490538" y="90488"/>
                    <a:pt x="527685" y="90488"/>
                  </a:cubicBezTo>
                  <a:cubicBezTo>
                    <a:pt x="578168" y="90488"/>
                    <a:pt x="587693" y="139065"/>
                    <a:pt x="596265" y="189548"/>
                  </a:cubicBezTo>
                  <a:lnTo>
                    <a:pt x="623888" y="330518"/>
                  </a:lnTo>
                  <a:cubicBezTo>
                    <a:pt x="636270" y="390525"/>
                    <a:pt x="590550" y="389573"/>
                    <a:pt x="590550" y="421005"/>
                  </a:cubicBezTo>
                  <a:cubicBezTo>
                    <a:pt x="590550" y="452438"/>
                    <a:pt x="605790" y="447675"/>
                    <a:pt x="632460" y="447675"/>
                  </a:cubicBezTo>
                  <a:lnTo>
                    <a:pt x="766763" y="447675"/>
                  </a:lnTo>
                  <a:cubicBezTo>
                    <a:pt x="791528" y="447675"/>
                    <a:pt x="806768" y="442913"/>
                    <a:pt x="806768" y="421958"/>
                  </a:cubicBezTo>
                  <a:cubicBezTo>
                    <a:pt x="806768" y="401003"/>
                    <a:pt x="791528" y="394335"/>
                    <a:pt x="778193" y="377190"/>
                  </a:cubicBezTo>
                  <a:close/>
                </a:path>
              </a:pathLst>
            </a:custGeom>
            <a:no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Roboto"/>
                <a:ea typeface="Roboto"/>
                <a:cs typeface="Roboto"/>
                <a:sym typeface="Roboto"/>
              </a:endParaRPr>
            </a:p>
          </p:txBody>
        </p:sp>
      </p:gr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6_Titel en afbeelding">
  <p:cSld name="6_Titel en afbeelding">
    <p:spTree>
      <p:nvGrpSpPr>
        <p:cNvPr id="1" name="Shape 36"/>
        <p:cNvGrpSpPr/>
        <p:nvPr/>
      </p:nvGrpSpPr>
      <p:grpSpPr>
        <a:xfrm>
          <a:off x="0" y="0"/>
          <a:ext cx="0" cy="0"/>
          <a:chOff x="0" y="0"/>
          <a:chExt cx="0" cy="0"/>
        </a:xfrm>
      </p:grpSpPr>
      <p:sp>
        <p:nvSpPr>
          <p:cNvPr id="37" name="Google Shape;37;p16"/>
          <p:cNvSpPr/>
          <p:nvPr/>
        </p:nvSpPr>
        <p:spPr>
          <a:xfrm>
            <a:off x="6096000" y="0"/>
            <a:ext cx="6096000" cy="6858000"/>
          </a:xfrm>
          <a:prstGeom prst="rect">
            <a:avLst/>
          </a:prstGeom>
          <a:solidFill>
            <a:schemeClr val="dk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Roboto"/>
              <a:ea typeface="Roboto"/>
              <a:cs typeface="Roboto"/>
              <a:sym typeface="Roboto"/>
            </a:endParaRPr>
          </a:p>
        </p:txBody>
      </p:sp>
      <p:sp>
        <p:nvSpPr>
          <p:cNvPr id="38" name="Google Shape;38;p16"/>
          <p:cNvSpPr txBox="1">
            <a:spLocks noGrp="1"/>
          </p:cNvSpPr>
          <p:nvPr>
            <p:ph type="title"/>
          </p:nvPr>
        </p:nvSpPr>
        <p:spPr>
          <a:xfrm>
            <a:off x="1527519" y="1152281"/>
            <a:ext cx="4143555" cy="1688412"/>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lt2"/>
              </a:buClr>
              <a:buSzPts val="4000"/>
              <a:buFont typeface="Fraunces"/>
              <a:buNone/>
              <a:defRPr>
                <a:solidFill>
                  <a:schemeClr val="lt2"/>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9" name="Google Shape;39;p16"/>
          <p:cNvSpPr txBox="1">
            <a:spLocks noGrp="1"/>
          </p:cNvSpPr>
          <p:nvPr>
            <p:ph type="body" idx="1"/>
          </p:nvPr>
        </p:nvSpPr>
        <p:spPr>
          <a:xfrm>
            <a:off x="1527519" y="3236907"/>
            <a:ext cx="4361941" cy="3165827"/>
          </a:xfrm>
          <a:prstGeom prst="rect">
            <a:avLst/>
          </a:prstGeom>
          <a:noFill/>
          <a:ln>
            <a:noFill/>
          </a:ln>
        </p:spPr>
        <p:txBody>
          <a:bodyPr spcFirstLastPara="1" wrap="square" lIns="91425" tIns="45700" rIns="91425" bIns="45700" anchor="t" anchorCtr="0">
            <a:normAutofit/>
          </a:bodyPr>
          <a:lstStyle>
            <a:lvl1pPr marL="457200" lvl="0" indent="-355600" algn="l">
              <a:lnSpc>
                <a:spcPct val="100000"/>
              </a:lnSpc>
              <a:spcBef>
                <a:spcPts val="600"/>
              </a:spcBef>
              <a:spcAft>
                <a:spcPts val="0"/>
              </a:spcAft>
              <a:buClr>
                <a:schemeClr val="lt2"/>
              </a:buClr>
              <a:buSzPts val="2000"/>
              <a:buFont typeface="Arial"/>
              <a:buChar char="•"/>
              <a:defRPr sz="2000" b="0" i="0">
                <a:solidFill>
                  <a:schemeClr val="dk1"/>
                </a:solidFill>
              </a:defRPr>
            </a:lvl1pPr>
            <a:lvl2pPr marL="914400" lvl="1" indent="-330200" algn="l">
              <a:lnSpc>
                <a:spcPct val="90000"/>
              </a:lnSpc>
              <a:spcBef>
                <a:spcPts val="500"/>
              </a:spcBef>
              <a:spcAft>
                <a:spcPts val="0"/>
              </a:spcAft>
              <a:buClr>
                <a:schemeClr val="dk2"/>
              </a:buClr>
              <a:buSzPts val="1600"/>
              <a:buFont typeface="Arial"/>
              <a:buChar char="•"/>
              <a:defRPr sz="1600" i="1">
                <a:solidFill>
                  <a:schemeClr val="lt1"/>
                </a:solidFill>
              </a:defRPr>
            </a:lvl2pPr>
            <a:lvl3pPr marL="1371600" lvl="2" indent="-330200" algn="l">
              <a:lnSpc>
                <a:spcPct val="90000"/>
              </a:lnSpc>
              <a:spcBef>
                <a:spcPts val="500"/>
              </a:spcBef>
              <a:spcAft>
                <a:spcPts val="0"/>
              </a:spcAft>
              <a:buSzPts val="1600"/>
              <a:buFont typeface="Arial"/>
              <a:buChar char="•"/>
              <a:defRPr sz="1600" i="1">
                <a:solidFill>
                  <a:schemeClr val="lt1"/>
                </a:solidFill>
              </a:defRPr>
            </a:lvl3pPr>
            <a:lvl4pPr marL="1828800" lvl="3" indent="-228600" algn="l">
              <a:lnSpc>
                <a:spcPct val="90000"/>
              </a:lnSpc>
              <a:spcBef>
                <a:spcPts val="500"/>
              </a:spcBef>
              <a:spcAft>
                <a:spcPts val="0"/>
              </a:spcAft>
              <a:buSzPts val="1400"/>
              <a:buNone/>
              <a:defRPr sz="1400" i="1">
                <a:solidFill>
                  <a:schemeClr val="lt1"/>
                </a:solidFill>
              </a:defRPr>
            </a:lvl4pPr>
            <a:lvl5pPr marL="2286000" lvl="4" indent="-228600" algn="l">
              <a:lnSpc>
                <a:spcPct val="90000"/>
              </a:lnSpc>
              <a:spcBef>
                <a:spcPts val="500"/>
              </a:spcBef>
              <a:spcAft>
                <a:spcPts val="0"/>
              </a:spcAft>
              <a:buSzPts val="1400"/>
              <a:buNone/>
              <a:defRPr sz="1400" i="1">
                <a:solidFill>
                  <a:schemeClr val="lt1"/>
                </a:solidFill>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cxnSp>
        <p:nvCxnSpPr>
          <p:cNvPr id="40" name="Google Shape;40;p16"/>
          <p:cNvCxnSpPr/>
          <p:nvPr/>
        </p:nvCxnSpPr>
        <p:spPr>
          <a:xfrm>
            <a:off x="1527519" y="2840697"/>
            <a:ext cx="4143555" cy="0"/>
          </a:xfrm>
          <a:prstGeom prst="straightConnector1">
            <a:avLst/>
          </a:prstGeom>
          <a:noFill/>
          <a:ln w="38100" cap="flat" cmpd="sng">
            <a:solidFill>
              <a:srgbClr val="974988"/>
            </a:solidFill>
            <a:prstDash val="solid"/>
            <a:miter lim="800000"/>
            <a:headEnd type="none" w="sm" len="sm"/>
            <a:tailEnd type="none" w="sm" len="sm"/>
          </a:ln>
        </p:spPr>
      </p:cxnSp>
      <p:sp>
        <p:nvSpPr>
          <p:cNvPr id="41" name="Google Shape;41;p16"/>
          <p:cNvSpPr>
            <a:spLocks noGrp="1"/>
          </p:cNvSpPr>
          <p:nvPr>
            <p:ph type="pic" idx="2"/>
          </p:nvPr>
        </p:nvSpPr>
        <p:spPr>
          <a:xfrm>
            <a:off x="6096000" y="0"/>
            <a:ext cx="6096000" cy="6858000"/>
          </a:xfrm>
          <a:prstGeom prst="rect">
            <a:avLst/>
          </a:prstGeom>
          <a:gradFill>
            <a:gsLst>
              <a:gs pos="0">
                <a:schemeClr val="lt2"/>
              </a:gs>
              <a:gs pos="20000">
                <a:srgbClr val="A15993"/>
              </a:gs>
              <a:gs pos="85000">
                <a:srgbClr val="4D87B2"/>
              </a:gs>
              <a:gs pos="100000">
                <a:srgbClr val="4D87B2"/>
              </a:gs>
            </a:gsLst>
            <a:lin ang="0" scaled="0"/>
          </a:gradFill>
          <a:ln>
            <a:noFill/>
          </a:ln>
        </p:spPr>
      </p:sp>
      <p:sp>
        <p:nvSpPr>
          <p:cNvPr id="42" name="Google Shape;42;p16"/>
          <p:cNvSpPr/>
          <p:nvPr/>
        </p:nvSpPr>
        <p:spPr>
          <a:xfrm>
            <a:off x="10990668" y="446480"/>
            <a:ext cx="806767" cy="452579"/>
          </a:xfrm>
          <a:custGeom>
            <a:avLst/>
            <a:gdLst/>
            <a:ahLst/>
            <a:cxnLst/>
            <a:rect l="l" t="t" r="r" b="b"/>
            <a:pathLst>
              <a:path w="806767" h="452579" extrusionOk="0">
                <a:moveTo>
                  <a:pt x="779145" y="380048"/>
                </a:moveTo>
                <a:cubicBezTo>
                  <a:pt x="772478" y="371475"/>
                  <a:pt x="766763" y="360045"/>
                  <a:pt x="762953" y="341948"/>
                </a:cubicBezTo>
                <a:lnTo>
                  <a:pt x="731520" y="187643"/>
                </a:lnTo>
                <a:cubicBezTo>
                  <a:pt x="708660" y="76200"/>
                  <a:pt x="681990" y="0"/>
                  <a:pt x="574358" y="0"/>
                </a:cubicBezTo>
                <a:cubicBezTo>
                  <a:pt x="466725" y="0"/>
                  <a:pt x="469583" y="28575"/>
                  <a:pt x="438150" y="80963"/>
                </a:cubicBezTo>
                <a:cubicBezTo>
                  <a:pt x="415290" y="30480"/>
                  <a:pt x="373380" y="0"/>
                  <a:pt x="304800" y="0"/>
                </a:cubicBezTo>
                <a:cubicBezTo>
                  <a:pt x="236220" y="0"/>
                  <a:pt x="199072" y="27622"/>
                  <a:pt x="164783" y="81915"/>
                </a:cubicBezTo>
                <a:lnTo>
                  <a:pt x="164783" y="31432"/>
                </a:lnTo>
                <a:cubicBezTo>
                  <a:pt x="164783" y="11430"/>
                  <a:pt x="159067" y="0"/>
                  <a:pt x="142875" y="0"/>
                </a:cubicBezTo>
                <a:cubicBezTo>
                  <a:pt x="128588" y="0"/>
                  <a:pt x="62865" y="20955"/>
                  <a:pt x="28575" y="37147"/>
                </a:cubicBezTo>
                <a:cubicBezTo>
                  <a:pt x="7620" y="47625"/>
                  <a:pt x="0" y="54293"/>
                  <a:pt x="0" y="71438"/>
                </a:cubicBezTo>
                <a:cubicBezTo>
                  <a:pt x="0" y="88582"/>
                  <a:pt x="8572" y="93345"/>
                  <a:pt x="16192" y="100013"/>
                </a:cubicBezTo>
                <a:cubicBezTo>
                  <a:pt x="30480" y="112395"/>
                  <a:pt x="42863" y="126682"/>
                  <a:pt x="42863" y="149543"/>
                </a:cubicBezTo>
                <a:lnTo>
                  <a:pt x="42863" y="319088"/>
                </a:lnTo>
                <a:cubicBezTo>
                  <a:pt x="42863" y="402908"/>
                  <a:pt x="0" y="380048"/>
                  <a:pt x="0" y="422910"/>
                </a:cubicBezTo>
                <a:cubicBezTo>
                  <a:pt x="0" y="465773"/>
                  <a:pt x="15240" y="449580"/>
                  <a:pt x="40958" y="449580"/>
                </a:cubicBezTo>
                <a:lnTo>
                  <a:pt x="180975" y="449580"/>
                </a:lnTo>
                <a:cubicBezTo>
                  <a:pt x="205740" y="449580"/>
                  <a:pt x="220980" y="444817"/>
                  <a:pt x="220980" y="423863"/>
                </a:cubicBezTo>
                <a:cubicBezTo>
                  <a:pt x="220980" y="380048"/>
                  <a:pt x="179070" y="402908"/>
                  <a:pt x="179070" y="319088"/>
                </a:cubicBezTo>
                <a:lnTo>
                  <a:pt x="179070" y="195263"/>
                </a:lnTo>
                <a:cubicBezTo>
                  <a:pt x="179070" y="130493"/>
                  <a:pt x="218122" y="88582"/>
                  <a:pt x="257175" y="88582"/>
                </a:cubicBezTo>
                <a:cubicBezTo>
                  <a:pt x="312420" y="88582"/>
                  <a:pt x="320040" y="141923"/>
                  <a:pt x="320040" y="201930"/>
                </a:cubicBezTo>
                <a:lnTo>
                  <a:pt x="320040" y="318135"/>
                </a:lnTo>
                <a:cubicBezTo>
                  <a:pt x="320040" y="401955"/>
                  <a:pt x="277178" y="379095"/>
                  <a:pt x="277178" y="421958"/>
                </a:cubicBezTo>
                <a:cubicBezTo>
                  <a:pt x="277178" y="464820"/>
                  <a:pt x="292417" y="448628"/>
                  <a:pt x="319088" y="448628"/>
                </a:cubicBezTo>
                <a:lnTo>
                  <a:pt x="458153" y="448628"/>
                </a:lnTo>
                <a:cubicBezTo>
                  <a:pt x="482917" y="448628"/>
                  <a:pt x="498158" y="443865"/>
                  <a:pt x="498158" y="422910"/>
                </a:cubicBezTo>
                <a:cubicBezTo>
                  <a:pt x="498158" y="379095"/>
                  <a:pt x="456247" y="401955"/>
                  <a:pt x="456247" y="318135"/>
                </a:cubicBezTo>
                <a:lnTo>
                  <a:pt x="456247" y="194310"/>
                </a:lnTo>
                <a:cubicBezTo>
                  <a:pt x="456247" y="126682"/>
                  <a:pt x="490538" y="90488"/>
                  <a:pt x="527685" y="90488"/>
                </a:cubicBezTo>
                <a:cubicBezTo>
                  <a:pt x="578168" y="90488"/>
                  <a:pt x="587693" y="139065"/>
                  <a:pt x="596265" y="189548"/>
                </a:cubicBezTo>
                <a:lnTo>
                  <a:pt x="623888" y="330518"/>
                </a:lnTo>
                <a:cubicBezTo>
                  <a:pt x="636270" y="390525"/>
                  <a:pt x="590550" y="389573"/>
                  <a:pt x="590550" y="421005"/>
                </a:cubicBezTo>
                <a:cubicBezTo>
                  <a:pt x="590550" y="452438"/>
                  <a:pt x="605790" y="447675"/>
                  <a:pt x="632460" y="447675"/>
                </a:cubicBezTo>
                <a:lnTo>
                  <a:pt x="766763" y="447675"/>
                </a:lnTo>
                <a:cubicBezTo>
                  <a:pt x="791528" y="447675"/>
                  <a:pt x="806768" y="442913"/>
                  <a:pt x="806768" y="421958"/>
                </a:cubicBezTo>
                <a:cubicBezTo>
                  <a:pt x="806768" y="401003"/>
                  <a:pt x="791528" y="394335"/>
                  <a:pt x="778193" y="377190"/>
                </a:cubicBezTo>
                <a:close/>
              </a:path>
            </a:pathLst>
          </a:custGeom>
          <a:no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Roboto"/>
              <a:ea typeface="Roboto"/>
              <a:cs typeface="Roboto"/>
              <a:sym typeface="Roboto"/>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Kop en foto incl tekst">
  <p:cSld name="Kop en foto incl tekst">
    <p:bg>
      <p:bgPr>
        <a:solidFill>
          <a:schemeClr val="lt1"/>
        </a:solidFill>
        <a:effectLst/>
      </p:bgPr>
    </p:bg>
    <p:spTree>
      <p:nvGrpSpPr>
        <p:cNvPr id="1" name="Shape 43"/>
        <p:cNvGrpSpPr/>
        <p:nvPr/>
      </p:nvGrpSpPr>
      <p:grpSpPr>
        <a:xfrm>
          <a:off x="0" y="0"/>
          <a:ext cx="0" cy="0"/>
          <a:chOff x="0" y="0"/>
          <a:chExt cx="0" cy="0"/>
        </a:xfrm>
      </p:grpSpPr>
      <p:sp>
        <p:nvSpPr>
          <p:cNvPr id="44" name="Google Shape;44;p17"/>
          <p:cNvSpPr txBox="1">
            <a:spLocks noGrp="1"/>
          </p:cNvSpPr>
          <p:nvPr>
            <p:ph type="title"/>
          </p:nvPr>
        </p:nvSpPr>
        <p:spPr>
          <a:xfrm>
            <a:off x="928800" y="647703"/>
            <a:ext cx="6291150" cy="1328497"/>
          </a:xfrm>
          <a:prstGeom prst="rect">
            <a:avLst/>
          </a:prstGeom>
          <a:noFill/>
          <a:ln>
            <a:noFill/>
          </a:ln>
        </p:spPr>
        <p:txBody>
          <a:bodyPr spcFirstLastPara="1" wrap="square" lIns="91425" tIns="45700" rIns="91425" bIns="45700" anchor="b" anchorCtr="0">
            <a:noAutofit/>
          </a:bodyPr>
          <a:lstStyle>
            <a:lvl1pPr lvl="0" algn="l">
              <a:lnSpc>
                <a:spcPct val="90000"/>
              </a:lnSpc>
              <a:spcBef>
                <a:spcPts val="0"/>
              </a:spcBef>
              <a:spcAft>
                <a:spcPts val="0"/>
              </a:spcAft>
              <a:buClr>
                <a:schemeClr val="lt2"/>
              </a:buClr>
              <a:buSzPts val="4000"/>
              <a:buFont typeface="Fraunces"/>
              <a:buNone/>
              <a:defRPr sz="4000">
                <a:solidFill>
                  <a:schemeClr val="lt2"/>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5" name="Google Shape;45;p17"/>
          <p:cNvSpPr>
            <a:spLocks noGrp="1"/>
          </p:cNvSpPr>
          <p:nvPr>
            <p:ph type="pic" idx="2"/>
          </p:nvPr>
        </p:nvSpPr>
        <p:spPr>
          <a:xfrm>
            <a:off x="0" y="2950934"/>
            <a:ext cx="12192000" cy="3907066"/>
          </a:xfrm>
          <a:prstGeom prst="rect">
            <a:avLst/>
          </a:prstGeom>
          <a:solidFill>
            <a:schemeClr val="lt1">
              <a:alpha val="34901"/>
            </a:schemeClr>
          </a:solidFill>
          <a:ln>
            <a:noFill/>
          </a:ln>
        </p:spPr>
      </p:sp>
      <p:sp>
        <p:nvSpPr>
          <p:cNvPr id="46" name="Google Shape;46;p17"/>
          <p:cNvSpPr txBox="1">
            <a:spLocks noGrp="1"/>
          </p:cNvSpPr>
          <p:nvPr>
            <p:ph type="body" idx="1"/>
          </p:nvPr>
        </p:nvSpPr>
        <p:spPr>
          <a:xfrm>
            <a:off x="928800" y="2216910"/>
            <a:ext cx="6291150" cy="654726"/>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SzPts val="1600"/>
              <a:buNone/>
              <a:defRPr sz="1600" b="0" i="0">
                <a:solidFill>
                  <a:schemeClr val="dk1"/>
                </a:solidFill>
                <a:latin typeface="Roboto"/>
                <a:ea typeface="Roboto"/>
                <a:cs typeface="Roboto"/>
                <a:sym typeface="Roboto"/>
              </a:defRPr>
            </a:lvl1pPr>
            <a:lvl2pPr marL="914400" lvl="1" indent="-228600" algn="l">
              <a:lnSpc>
                <a:spcPct val="90000"/>
              </a:lnSpc>
              <a:spcBef>
                <a:spcPts val="500"/>
              </a:spcBef>
              <a:spcAft>
                <a:spcPts val="0"/>
              </a:spcAft>
              <a:buSzPts val="1400"/>
              <a:buNone/>
              <a:defRPr sz="1400"/>
            </a:lvl2pPr>
            <a:lvl3pPr marL="1371600" lvl="2" indent="-228600" algn="l">
              <a:lnSpc>
                <a:spcPct val="90000"/>
              </a:lnSpc>
              <a:spcBef>
                <a:spcPts val="500"/>
              </a:spcBef>
              <a:spcAft>
                <a:spcPts val="0"/>
              </a:spcAft>
              <a:buSzPts val="1200"/>
              <a:buNone/>
              <a:defRPr sz="1200"/>
            </a:lvl3pPr>
            <a:lvl4pPr marL="1828800" lvl="3" indent="-228600" algn="l">
              <a:lnSpc>
                <a:spcPct val="90000"/>
              </a:lnSpc>
              <a:spcBef>
                <a:spcPts val="500"/>
              </a:spcBef>
              <a:spcAft>
                <a:spcPts val="0"/>
              </a:spcAft>
              <a:buSzPts val="1000"/>
              <a:buNone/>
              <a:defRPr sz="1000"/>
            </a:lvl4pPr>
            <a:lvl5pPr marL="2286000" lvl="4" indent="-228600" algn="l">
              <a:lnSpc>
                <a:spcPct val="90000"/>
              </a:lnSpc>
              <a:spcBef>
                <a:spcPts val="500"/>
              </a:spcBef>
              <a:spcAft>
                <a:spcPts val="0"/>
              </a:spcAft>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cxnSp>
        <p:nvCxnSpPr>
          <p:cNvPr id="47" name="Google Shape;47;p17"/>
          <p:cNvCxnSpPr/>
          <p:nvPr/>
        </p:nvCxnSpPr>
        <p:spPr>
          <a:xfrm>
            <a:off x="0" y="6168360"/>
            <a:ext cx="1764792" cy="0"/>
          </a:xfrm>
          <a:prstGeom prst="straightConnector1">
            <a:avLst/>
          </a:prstGeom>
          <a:noFill/>
          <a:ln w="19050" cap="flat" cmpd="sng">
            <a:solidFill>
              <a:schemeClr val="dk2"/>
            </a:solidFill>
            <a:prstDash val="solid"/>
            <a:miter lim="800000"/>
            <a:headEnd type="none" w="sm" len="sm"/>
            <a:tailEnd type="none" w="sm" len="sm"/>
          </a:ln>
        </p:spPr>
      </p:cxnSp>
      <p:cxnSp>
        <p:nvCxnSpPr>
          <p:cNvPr id="48" name="Google Shape;48;p17"/>
          <p:cNvCxnSpPr/>
          <p:nvPr/>
        </p:nvCxnSpPr>
        <p:spPr>
          <a:xfrm>
            <a:off x="0" y="2127465"/>
            <a:ext cx="5084650" cy="0"/>
          </a:xfrm>
          <a:prstGeom prst="straightConnector1">
            <a:avLst/>
          </a:prstGeom>
          <a:noFill/>
          <a:ln w="38100" cap="flat" cmpd="sng">
            <a:solidFill>
              <a:srgbClr val="974988"/>
            </a:solidFill>
            <a:prstDash val="solid"/>
            <a:miter lim="800000"/>
            <a:headEnd type="none" w="sm" len="sm"/>
            <a:tailEnd type="none" w="sm" len="sm"/>
          </a:ln>
        </p:spPr>
      </p:cxnSp>
      <p:grpSp>
        <p:nvGrpSpPr>
          <p:cNvPr id="49" name="Google Shape;49;p17"/>
          <p:cNvGrpSpPr/>
          <p:nvPr/>
        </p:nvGrpSpPr>
        <p:grpSpPr>
          <a:xfrm>
            <a:off x="10874462" y="233119"/>
            <a:ext cx="928687" cy="919162"/>
            <a:chOff x="9442583" y="5606606"/>
            <a:chExt cx="928687" cy="919162"/>
          </a:xfrm>
        </p:grpSpPr>
        <p:sp>
          <p:nvSpPr>
            <p:cNvPr id="50" name="Google Shape;50;p17"/>
            <p:cNvSpPr/>
            <p:nvPr/>
          </p:nvSpPr>
          <p:spPr>
            <a:xfrm>
              <a:off x="9442583" y="5606606"/>
              <a:ext cx="922972" cy="919162"/>
            </a:xfrm>
            <a:custGeom>
              <a:avLst/>
              <a:gdLst/>
              <a:ahLst/>
              <a:cxnLst/>
              <a:rect l="l" t="t" r="r" b="b"/>
              <a:pathLst>
                <a:path w="922972" h="919162" extrusionOk="0">
                  <a:moveTo>
                    <a:pt x="713423" y="640080"/>
                  </a:moveTo>
                  <a:cubicBezTo>
                    <a:pt x="713423" y="607695"/>
                    <a:pt x="759143" y="608648"/>
                    <a:pt x="746760" y="549593"/>
                  </a:cubicBezTo>
                  <a:lnTo>
                    <a:pt x="719138" y="408623"/>
                  </a:lnTo>
                  <a:cubicBezTo>
                    <a:pt x="709613" y="358140"/>
                    <a:pt x="700088" y="308610"/>
                    <a:pt x="650558" y="309563"/>
                  </a:cubicBezTo>
                  <a:cubicBezTo>
                    <a:pt x="613410" y="309563"/>
                    <a:pt x="579120" y="345757"/>
                    <a:pt x="579120" y="413385"/>
                  </a:cubicBezTo>
                  <a:lnTo>
                    <a:pt x="579120" y="537210"/>
                  </a:lnTo>
                  <a:cubicBezTo>
                    <a:pt x="579120" y="621030"/>
                    <a:pt x="621030" y="598170"/>
                    <a:pt x="621030" y="641985"/>
                  </a:cubicBezTo>
                  <a:cubicBezTo>
                    <a:pt x="621030" y="685800"/>
                    <a:pt x="606743" y="667703"/>
                    <a:pt x="581025" y="667703"/>
                  </a:cubicBezTo>
                  <a:lnTo>
                    <a:pt x="441960" y="667703"/>
                  </a:lnTo>
                  <a:cubicBezTo>
                    <a:pt x="415290" y="667703"/>
                    <a:pt x="400050" y="661035"/>
                    <a:pt x="400050" y="641033"/>
                  </a:cubicBezTo>
                  <a:cubicBezTo>
                    <a:pt x="400050" y="598170"/>
                    <a:pt x="442913" y="621030"/>
                    <a:pt x="442913" y="537210"/>
                  </a:cubicBezTo>
                  <a:lnTo>
                    <a:pt x="442913" y="421005"/>
                  </a:lnTo>
                  <a:cubicBezTo>
                    <a:pt x="442913" y="360045"/>
                    <a:pt x="435293" y="306705"/>
                    <a:pt x="380048" y="307657"/>
                  </a:cubicBezTo>
                  <a:cubicBezTo>
                    <a:pt x="340043" y="307657"/>
                    <a:pt x="301943" y="348615"/>
                    <a:pt x="301943" y="414338"/>
                  </a:cubicBezTo>
                  <a:lnTo>
                    <a:pt x="301943" y="538163"/>
                  </a:lnTo>
                  <a:cubicBezTo>
                    <a:pt x="301943" y="621983"/>
                    <a:pt x="343853" y="599123"/>
                    <a:pt x="343853" y="642938"/>
                  </a:cubicBezTo>
                  <a:cubicBezTo>
                    <a:pt x="343853" y="686753"/>
                    <a:pt x="329565" y="668655"/>
                    <a:pt x="303848" y="668655"/>
                  </a:cubicBezTo>
                  <a:lnTo>
                    <a:pt x="163830" y="668655"/>
                  </a:lnTo>
                  <a:cubicBezTo>
                    <a:pt x="138113" y="668655"/>
                    <a:pt x="122872" y="661988"/>
                    <a:pt x="122872" y="641985"/>
                  </a:cubicBezTo>
                  <a:cubicBezTo>
                    <a:pt x="122872" y="599123"/>
                    <a:pt x="165735" y="621983"/>
                    <a:pt x="165735" y="538163"/>
                  </a:cubicBezTo>
                  <a:lnTo>
                    <a:pt x="165735" y="368618"/>
                  </a:lnTo>
                  <a:cubicBezTo>
                    <a:pt x="165735" y="345757"/>
                    <a:pt x="152400" y="331470"/>
                    <a:pt x="139065" y="319088"/>
                  </a:cubicBezTo>
                  <a:cubicBezTo>
                    <a:pt x="131445" y="312420"/>
                    <a:pt x="122872" y="305753"/>
                    <a:pt x="122872" y="290513"/>
                  </a:cubicBezTo>
                  <a:cubicBezTo>
                    <a:pt x="122872" y="275273"/>
                    <a:pt x="130493" y="266700"/>
                    <a:pt x="151447" y="256223"/>
                  </a:cubicBezTo>
                  <a:cubicBezTo>
                    <a:pt x="184785" y="240030"/>
                    <a:pt x="250508" y="219075"/>
                    <a:pt x="265748" y="219075"/>
                  </a:cubicBezTo>
                  <a:cubicBezTo>
                    <a:pt x="280988" y="219075"/>
                    <a:pt x="287655" y="230505"/>
                    <a:pt x="287655" y="250508"/>
                  </a:cubicBezTo>
                  <a:lnTo>
                    <a:pt x="287655" y="300990"/>
                  </a:lnTo>
                  <a:cubicBezTo>
                    <a:pt x="321945" y="246698"/>
                    <a:pt x="373380" y="219075"/>
                    <a:pt x="427673" y="219075"/>
                  </a:cubicBezTo>
                  <a:cubicBezTo>
                    <a:pt x="481965" y="219075"/>
                    <a:pt x="539115" y="249555"/>
                    <a:pt x="561023" y="300038"/>
                  </a:cubicBezTo>
                  <a:cubicBezTo>
                    <a:pt x="593408" y="247650"/>
                    <a:pt x="641985" y="219075"/>
                    <a:pt x="697230" y="219075"/>
                  </a:cubicBezTo>
                  <a:cubicBezTo>
                    <a:pt x="804863" y="219075"/>
                    <a:pt x="831533" y="295275"/>
                    <a:pt x="854393" y="406718"/>
                  </a:cubicBezTo>
                  <a:lnTo>
                    <a:pt x="885825" y="561023"/>
                  </a:lnTo>
                  <a:cubicBezTo>
                    <a:pt x="889635" y="579120"/>
                    <a:pt x="895350" y="590550"/>
                    <a:pt x="902018" y="599123"/>
                  </a:cubicBezTo>
                  <a:cubicBezTo>
                    <a:pt x="915353" y="555308"/>
                    <a:pt x="922973" y="509588"/>
                    <a:pt x="922973" y="461010"/>
                  </a:cubicBezTo>
                  <a:cubicBezTo>
                    <a:pt x="922973" y="206693"/>
                    <a:pt x="716280" y="0"/>
                    <a:pt x="461963" y="0"/>
                  </a:cubicBezTo>
                  <a:cubicBezTo>
                    <a:pt x="207645" y="0"/>
                    <a:pt x="0" y="203835"/>
                    <a:pt x="0" y="458153"/>
                  </a:cubicBezTo>
                  <a:cubicBezTo>
                    <a:pt x="0" y="712470"/>
                    <a:pt x="206693" y="919163"/>
                    <a:pt x="461010" y="919163"/>
                  </a:cubicBezTo>
                  <a:cubicBezTo>
                    <a:pt x="715328" y="919163"/>
                    <a:pt x="796290" y="816293"/>
                    <a:pt x="872490" y="666750"/>
                  </a:cubicBezTo>
                  <a:lnTo>
                    <a:pt x="756285" y="666750"/>
                  </a:lnTo>
                  <a:cubicBezTo>
                    <a:pt x="729615" y="666750"/>
                    <a:pt x="714375" y="660083"/>
                    <a:pt x="714375" y="640080"/>
                  </a:cubicBezTo>
                  <a:close/>
                </a:path>
              </a:pathLst>
            </a:custGeom>
            <a:gradFill>
              <a:gsLst>
                <a:gs pos="0">
                  <a:srgbClr val="974789"/>
                </a:gs>
                <a:gs pos="20000">
                  <a:srgbClr val="974789"/>
                </a:gs>
                <a:gs pos="50000">
                  <a:srgbClr val="52649B"/>
                </a:gs>
                <a:gs pos="100000">
                  <a:srgbClr val="0087B2"/>
                </a:gs>
              </a:gsLst>
              <a:lin ang="0" scaled="0"/>
            </a:gra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Roboto"/>
                <a:ea typeface="Roboto"/>
                <a:cs typeface="Roboto"/>
                <a:sym typeface="Roboto"/>
              </a:endParaRPr>
            </a:p>
          </p:txBody>
        </p:sp>
        <p:sp>
          <p:nvSpPr>
            <p:cNvPr id="51" name="Google Shape;51;p17"/>
            <p:cNvSpPr/>
            <p:nvPr/>
          </p:nvSpPr>
          <p:spPr>
            <a:xfrm>
              <a:off x="9564503" y="5822824"/>
              <a:ext cx="806767" cy="452579"/>
            </a:xfrm>
            <a:custGeom>
              <a:avLst/>
              <a:gdLst/>
              <a:ahLst/>
              <a:cxnLst/>
              <a:rect l="l" t="t" r="r" b="b"/>
              <a:pathLst>
                <a:path w="806767" h="452579" extrusionOk="0">
                  <a:moveTo>
                    <a:pt x="779145" y="380048"/>
                  </a:moveTo>
                  <a:cubicBezTo>
                    <a:pt x="772478" y="371475"/>
                    <a:pt x="766762" y="360045"/>
                    <a:pt x="762953" y="341948"/>
                  </a:cubicBezTo>
                  <a:lnTo>
                    <a:pt x="731520" y="187643"/>
                  </a:lnTo>
                  <a:cubicBezTo>
                    <a:pt x="708660" y="76200"/>
                    <a:pt x="681990" y="0"/>
                    <a:pt x="574358" y="0"/>
                  </a:cubicBezTo>
                  <a:cubicBezTo>
                    <a:pt x="466725" y="0"/>
                    <a:pt x="469583" y="28575"/>
                    <a:pt x="438150" y="80963"/>
                  </a:cubicBezTo>
                  <a:cubicBezTo>
                    <a:pt x="415290" y="30480"/>
                    <a:pt x="373380" y="0"/>
                    <a:pt x="304800" y="0"/>
                  </a:cubicBezTo>
                  <a:cubicBezTo>
                    <a:pt x="236220" y="0"/>
                    <a:pt x="199072" y="27622"/>
                    <a:pt x="164783" y="81915"/>
                  </a:cubicBezTo>
                  <a:lnTo>
                    <a:pt x="164783" y="31432"/>
                  </a:lnTo>
                  <a:cubicBezTo>
                    <a:pt x="164783" y="11430"/>
                    <a:pt x="159068" y="0"/>
                    <a:pt x="142875" y="0"/>
                  </a:cubicBezTo>
                  <a:cubicBezTo>
                    <a:pt x="128588" y="0"/>
                    <a:pt x="62865" y="20955"/>
                    <a:pt x="28575" y="37147"/>
                  </a:cubicBezTo>
                  <a:cubicBezTo>
                    <a:pt x="7620" y="47625"/>
                    <a:pt x="0" y="54293"/>
                    <a:pt x="0" y="71438"/>
                  </a:cubicBezTo>
                  <a:cubicBezTo>
                    <a:pt x="0" y="88582"/>
                    <a:pt x="8572" y="93345"/>
                    <a:pt x="16192" y="100013"/>
                  </a:cubicBezTo>
                  <a:cubicBezTo>
                    <a:pt x="30480" y="112395"/>
                    <a:pt x="42863" y="126682"/>
                    <a:pt x="42863" y="149543"/>
                  </a:cubicBezTo>
                  <a:lnTo>
                    <a:pt x="42863" y="319088"/>
                  </a:lnTo>
                  <a:cubicBezTo>
                    <a:pt x="42863" y="402908"/>
                    <a:pt x="0" y="380048"/>
                    <a:pt x="0" y="422910"/>
                  </a:cubicBezTo>
                  <a:cubicBezTo>
                    <a:pt x="0" y="465773"/>
                    <a:pt x="15240" y="449580"/>
                    <a:pt x="40957" y="449580"/>
                  </a:cubicBezTo>
                  <a:lnTo>
                    <a:pt x="180975" y="449580"/>
                  </a:lnTo>
                  <a:cubicBezTo>
                    <a:pt x="205740" y="449580"/>
                    <a:pt x="220980" y="444817"/>
                    <a:pt x="220980" y="423863"/>
                  </a:cubicBezTo>
                  <a:cubicBezTo>
                    <a:pt x="220980" y="380048"/>
                    <a:pt x="179070" y="402908"/>
                    <a:pt x="179070" y="319088"/>
                  </a:cubicBezTo>
                  <a:lnTo>
                    <a:pt x="179070" y="195263"/>
                  </a:lnTo>
                  <a:cubicBezTo>
                    <a:pt x="179070" y="130493"/>
                    <a:pt x="218122" y="88582"/>
                    <a:pt x="257175" y="88582"/>
                  </a:cubicBezTo>
                  <a:cubicBezTo>
                    <a:pt x="312420" y="88582"/>
                    <a:pt x="320040" y="141923"/>
                    <a:pt x="320040" y="201930"/>
                  </a:cubicBezTo>
                  <a:lnTo>
                    <a:pt x="320040" y="318135"/>
                  </a:lnTo>
                  <a:cubicBezTo>
                    <a:pt x="320040" y="401955"/>
                    <a:pt x="277178" y="379095"/>
                    <a:pt x="277178" y="421958"/>
                  </a:cubicBezTo>
                  <a:cubicBezTo>
                    <a:pt x="277178" y="464820"/>
                    <a:pt x="292418" y="448628"/>
                    <a:pt x="319088" y="448628"/>
                  </a:cubicBezTo>
                  <a:lnTo>
                    <a:pt x="458153" y="448628"/>
                  </a:lnTo>
                  <a:cubicBezTo>
                    <a:pt x="482918" y="448628"/>
                    <a:pt x="498158" y="443865"/>
                    <a:pt x="498158" y="422910"/>
                  </a:cubicBezTo>
                  <a:cubicBezTo>
                    <a:pt x="498158" y="379095"/>
                    <a:pt x="456247" y="401955"/>
                    <a:pt x="456247" y="318135"/>
                  </a:cubicBezTo>
                  <a:lnTo>
                    <a:pt x="456247" y="194310"/>
                  </a:lnTo>
                  <a:cubicBezTo>
                    <a:pt x="456247" y="126682"/>
                    <a:pt x="490537" y="90488"/>
                    <a:pt x="527685" y="90488"/>
                  </a:cubicBezTo>
                  <a:cubicBezTo>
                    <a:pt x="578168" y="90488"/>
                    <a:pt x="587693" y="139065"/>
                    <a:pt x="596265" y="189548"/>
                  </a:cubicBezTo>
                  <a:lnTo>
                    <a:pt x="623887" y="330518"/>
                  </a:lnTo>
                  <a:cubicBezTo>
                    <a:pt x="636270" y="390525"/>
                    <a:pt x="590550" y="389573"/>
                    <a:pt x="590550" y="421005"/>
                  </a:cubicBezTo>
                  <a:cubicBezTo>
                    <a:pt x="590550" y="452438"/>
                    <a:pt x="605790" y="447675"/>
                    <a:pt x="632460" y="447675"/>
                  </a:cubicBezTo>
                  <a:lnTo>
                    <a:pt x="766762" y="447675"/>
                  </a:lnTo>
                  <a:cubicBezTo>
                    <a:pt x="791528" y="447675"/>
                    <a:pt x="806768" y="442913"/>
                    <a:pt x="806768" y="421958"/>
                  </a:cubicBezTo>
                  <a:cubicBezTo>
                    <a:pt x="806768" y="401003"/>
                    <a:pt x="791528" y="394335"/>
                    <a:pt x="778193" y="377190"/>
                  </a:cubicBezTo>
                  <a:close/>
                </a:path>
              </a:pathLst>
            </a:custGeom>
            <a:no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Roboto"/>
                <a:ea typeface="Roboto"/>
                <a:cs typeface="Roboto"/>
                <a:sym typeface="Roboto"/>
              </a:endParaRPr>
            </a:p>
          </p:txBody>
        </p:sp>
      </p:gr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Casus">
  <p:cSld name="Casus">
    <p:bg>
      <p:bgPr>
        <a:solidFill>
          <a:schemeClr val="lt1"/>
        </a:solidFill>
        <a:effectLst/>
      </p:bgPr>
    </p:bg>
    <p:spTree>
      <p:nvGrpSpPr>
        <p:cNvPr id="1" name="Shape 52"/>
        <p:cNvGrpSpPr/>
        <p:nvPr/>
      </p:nvGrpSpPr>
      <p:grpSpPr>
        <a:xfrm>
          <a:off x="0" y="0"/>
          <a:ext cx="0" cy="0"/>
          <a:chOff x="0" y="0"/>
          <a:chExt cx="0" cy="0"/>
        </a:xfrm>
      </p:grpSpPr>
      <p:sp>
        <p:nvSpPr>
          <p:cNvPr id="53" name="Google Shape;53;p18"/>
          <p:cNvSpPr txBox="1">
            <a:spLocks noGrp="1"/>
          </p:cNvSpPr>
          <p:nvPr>
            <p:ph type="title"/>
          </p:nvPr>
        </p:nvSpPr>
        <p:spPr>
          <a:xfrm>
            <a:off x="928800" y="72419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lt2"/>
              </a:buClr>
              <a:buSzPts val="4000"/>
              <a:buFont typeface="Fraunces"/>
              <a:buNone/>
              <a:defRPr>
                <a:solidFill>
                  <a:schemeClr val="lt2"/>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4" name="Google Shape;54;p18"/>
          <p:cNvSpPr txBox="1">
            <a:spLocks noGrp="1"/>
          </p:cNvSpPr>
          <p:nvPr>
            <p:ph type="body" idx="1"/>
          </p:nvPr>
        </p:nvSpPr>
        <p:spPr>
          <a:xfrm>
            <a:off x="928800" y="2049758"/>
            <a:ext cx="10515600" cy="3351631"/>
          </a:xfrm>
          <a:prstGeom prst="rect">
            <a:avLst/>
          </a:prstGeom>
          <a:noFill/>
          <a:ln>
            <a:noFill/>
          </a:ln>
        </p:spPr>
        <p:txBody>
          <a:bodyPr spcFirstLastPara="1" wrap="square" lIns="91425" tIns="45700" rIns="91425" bIns="45700" anchor="t" anchorCtr="0">
            <a:noAutofit/>
          </a:bodyPr>
          <a:lstStyle>
            <a:lvl1pPr marL="457200" lvl="0" indent="-228600" algn="l">
              <a:lnSpc>
                <a:spcPct val="100000"/>
              </a:lnSpc>
              <a:spcBef>
                <a:spcPts val="600"/>
              </a:spcBef>
              <a:spcAft>
                <a:spcPts val="0"/>
              </a:spcAft>
              <a:buClr>
                <a:schemeClr val="lt2"/>
              </a:buClr>
              <a:buSzPts val="1800"/>
              <a:buFont typeface="Arial"/>
              <a:buNone/>
              <a:defRPr sz="1800" i="0">
                <a:solidFill>
                  <a:schemeClr val="dk1"/>
                </a:solidFill>
                <a:latin typeface="Roboto"/>
                <a:ea typeface="Roboto"/>
                <a:cs typeface="Roboto"/>
                <a:sym typeface="Roboto"/>
              </a:defRPr>
            </a:lvl1pPr>
            <a:lvl2pPr marL="914400" lvl="1" indent="-228600" algn="l">
              <a:lnSpc>
                <a:spcPct val="90000"/>
              </a:lnSpc>
              <a:spcBef>
                <a:spcPts val="500"/>
              </a:spcBef>
              <a:spcAft>
                <a:spcPts val="0"/>
              </a:spcAft>
              <a:buClr>
                <a:schemeClr val="accent2"/>
              </a:buClr>
              <a:buSzPts val="1800"/>
              <a:buFont typeface="Arial"/>
              <a:buNone/>
              <a:defRPr sz="1800" i="1">
                <a:solidFill>
                  <a:schemeClr val="dk1"/>
                </a:solidFill>
                <a:latin typeface="Roboto"/>
                <a:ea typeface="Roboto"/>
                <a:cs typeface="Roboto"/>
                <a:sym typeface="Roboto"/>
              </a:defRPr>
            </a:lvl2pPr>
            <a:lvl3pPr marL="1371600" lvl="2" indent="-228600" algn="l">
              <a:lnSpc>
                <a:spcPct val="90000"/>
              </a:lnSpc>
              <a:spcBef>
                <a:spcPts val="500"/>
              </a:spcBef>
              <a:spcAft>
                <a:spcPts val="0"/>
              </a:spcAft>
              <a:buSzPts val="1400"/>
              <a:buFont typeface="Arial"/>
              <a:buNone/>
              <a:defRPr sz="1400">
                <a:solidFill>
                  <a:schemeClr val="lt1"/>
                </a:solidFill>
                <a:latin typeface="Roboto"/>
                <a:ea typeface="Roboto"/>
                <a:cs typeface="Roboto"/>
                <a:sym typeface="Roboto"/>
              </a:defRPr>
            </a:lvl3pPr>
            <a:lvl4pPr marL="1828800" lvl="3" indent="-228600" algn="l">
              <a:lnSpc>
                <a:spcPct val="90000"/>
              </a:lnSpc>
              <a:spcBef>
                <a:spcPts val="500"/>
              </a:spcBef>
              <a:spcAft>
                <a:spcPts val="0"/>
              </a:spcAft>
              <a:buSzPts val="1400"/>
              <a:buFont typeface="Arial"/>
              <a:buNone/>
              <a:defRPr sz="1400">
                <a:solidFill>
                  <a:schemeClr val="lt1"/>
                </a:solidFill>
                <a:latin typeface="Roboto"/>
                <a:ea typeface="Roboto"/>
                <a:cs typeface="Roboto"/>
                <a:sym typeface="Roboto"/>
              </a:defRPr>
            </a:lvl4pPr>
            <a:lvl5pPr marL="2286000" lvl="4" indent="-228600" algn="l">
              <a:lnSpc>
                <a:spcPct val="90000"/>
              </a:lnSpc>
              <a:spcBef>
                <a:spcPts val="500"/>
              </a:spcBef>
              <a:spcAft>
                <a:spcPts val="0"/>
              </a:spcAft>
              <a:buSzPts val="1400"/>
              <a:buFont typeface="Arial"/>
              <a:buNone/>
              <a:defRPr sz="1400">
                <a:solidFill>
                  <a:schemeClr val="lt1"/>
                </a:solidFill>
                <a:latin typeface="Roboto"/>
                <a:ea typeface="Roboto"/>
                <a:cs typeface="Roboto"/>
                <a:sym typeface="Roboto"/>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grpSp>
        <p:nvGrpSpPr>
          <p:cNvPr id="55" name="Google Shape;55;p18"/>
          <p:cNvGrpSpPr/>
          <p:nvPr/>
        </p:nvGrpSpPr>
        <p:grpSpPr>
          <a:xfrm>
            <a:off x="10874462" y="233119"/>
            <a:ext cx="928687" cy="919162"/>
            <a:chOff x="9442583" y="5606606"/>
            <a:chExt cx="928687" cy="919162"/>
          </a:xfrm>
        </p:grpSpPr>
        <p:sp>
          <p:nvSpPr>
            <p:cNvPr id="56" name="Google Shape;56;p18"/>
            <p:cNvSpPr/>
            <p:nvPr/>
          </p:nvSpPr>
          <p:spPr>
            <a:xfrm>
              <a:off x="9442583" y="5606606"/>
              <a:ext cx="922972" cy="919162"/>
            </a:xfrm>
            <a:custGeom>
              <a:avLst/>
              <a:gdLst/>
              <a:ahLst/>
              <a:cxnLst/>
              <a:rect l="l" t="t" r="r" b="b"/>
              <a:pathLst>
                <a:path w="922972" h="919162" extrusionOk="0">
                  <a:moveTo>
                    <a:pt x="713423" y="640080"/>
                  </a:moveTo>
                  <a:cubicBezTo>
                    <a:pt x="713423" y="607695"/>
                    <a:pt x="759143" y="608648"/>
                    <a:pt x="746760" y="549593"/>
                  </a:cubicBezTo>
                  <a:lnTo>
                    <a:pt x="719138" y="408623"/>
                  </a:lnTo>
                  <a:cubicBezTo>
                    <a:pt x="709613" y="358140"/>
                    <a:pt x="700088" y="308610"/>
                    <a:pt x="650558" y="309563"/>
                  </a:cubicBezTo>
                  <a:cubicBezTo>
                    <a:pt x="613410" y="309563"/>
                    <a:pt x="579120" y="345757"/>
                    <a:pt x="579120" y="413385"/>
                  </a:cubicBezTo>
                  <a:lnTo>
                    <a:pt x="579120" y="537210"/>
                  </a:lnTo>
                  <a:cubicBezTo>
                    <a:pt x="579120" y="621030"/>
                    <a:pt x="621030" y="598170"/>
                    <a:pt x="621030" y="641985"/>
                  </a:cubicBezTo>
                  <a:cubicBezTo>
                    <a:pt x="621030" y="685800"/>
                    <a:pt x="606743" y="667703"/>
                    <a:pt x="581025" y="667703"/>
                  </a:cubicBezTo>
                  <a:lnTo>
                    <a:pt x="441960" y="667703"/>
                  </a:lnTo>
                  <a:cubicBezTo>
                    <a:pt x="415290" y="667703"/>
                    <a:pt x="400050" y="661035"/>
                    <a:pt x="400050" y="641033"/>
                  </a:cubicBezTo>
                  <a:cubicBezTo>
                    <a:pt x="400050" y="598170"/>
                    <a:pt x="442913" y="621030"/>
                    <a:pt x="442913" y="537210"/>
                  </a:cubicBezTo>
                  <a:lnTo>
                    <a:pt x="442913" y="421005"/>
                  </a:lnTo>
                  <a:cubicBezTo>
                    <a:pt x="442913" y="360045"/>
                    <a:pt x="435293" y="306705"/>
                    <a:pt x="380048" y="307657"/>
                  </a:cubicBezTo>
                  <a:cubicBezTo>
                    <a:pt x="340043" y="307657"/>
                    <a:pt x="301943" y="348615"/>
                    <a:pt x="301943" y="414338"/>
                  </a:cubicBezTo>
                  <a:lnTo>
                    <a:pt x="301943" y="538163"/>
                  </a:lnTo>
                  <a:cubicBezTo>
                    <a:pt x="301943" y="621983"/>
                    <a:pt x="343853" y="599123"/>
                    <a:pt x="343853" y="642938"/>
                  </a:cubicBezTo>
                  <a:cubicBezTo>
                    <a:pt x="343853" y="686753"/>
                    <a:pt x="329565" y="668655"/>
                    <a:pt x="303848" y="668655"/>
                  </a:cubicBezTo>
                  <a:lnTo>
                    <a:pt x="163830" y="668655"/>
                  </a:lnTo>
                  <a:cubicBezTo>
                    <a:pt x="138113" y="668655"/>
                    <a:pt x="122872" y="661988"/>
                    <a:pt x="122872" y="641985"/>
                  </a:cubicBezTo>
                  <a:cubicBezTo>
                    <a:pt x="122872" y="599123"/>
                    <a:pt x="165735" y="621983"/>
                    <a:pt x="165735" y="538163"/>
                  </a:cubicBezTo>
                  <a:lnTo>
                    <a:pt x="165735" y="368618"/>
                  </a:lnTo>
                  <a:cubicBezTo>
                    <a:pt x="165735" y="345757"/>
                    <a:pt x="152400" y="331470"/>
                    <a:pt x="139065" y="319088"/>
                  </a:cubicBezTo>
                  <a:cubicBezTo>
                    <a:pt x="131445" y="312420"/>
                    <a:pt x="122872" y="305753"/>
                    <a:pt x="122872" y="290513"/>
                  </a:cubicBezTo>
                  <a:cubicBezTo>
                    <a:pt x="122872" y="275273"/>
                    <a:pt x="130493" y="266700"/>
                    <a:pt x="151447" y="256223"/>
                  </a:cubicBezTo>
                  <a:cubicBezTo>
                    <a:pt x="184785" y="240030"/>
                    <a:pt x="250508" y="219075"/>
                    <a:pt x="265748" y="219075"/>
                  </a:cubicBezTo>
                  <a:cubicBezTo>
                    <a:pt x="280988" y="219075"/>
                    <a:pt x="287655" y="230505"/>
                    <a:pt x="287655" y="250508"/>
                  </a:cubicBezTo>
                  <a:lnTo>
                    <a:pt x="287655" y="300990"/>
                  </a:lnTo>
                  <a:cubicBezTo>
                    <a:pt x="321945" y="246698"/>
                    <a:pt x="373380" y="219075"/>
                    <a:pt x="427673" y="219075"/>
                  </a:cubicBezTo>
                  <a:cubicBezTo>
                    <a:pt x="481965" y="219075"/>
                    <a:pt x="539115" y="249555"/>
                    <a:pt x="561023" y="300038"/>
                  </a:cubicBezTo>
                  <a:cubicBezTo>
                    <a:pt x="593408" y="247650"/>
                    <a:pt x="641985" y="219075"/>
                    <a:pt x="697230" y="219075"/>
                  </a:cubicBezTo>
                  <a:cubicBezTo>
                    <a:pt x="804863" y="219075"/>
                    <a:pt x="831533" y="295275"/>
                    <a:pt x="854393" y="406718"/>
                  </a:cubicBezTo>
                  <a:lnTo>
                    <a:pt x="885825" y="561023"/>
                  </a:lnTo>
                  <a:cubicBezTo>
                    <a:pt x="889635" y="579120"/>
                    <a:pt x="895350" y="590550"/>
                    <a:pt x="902018" y="599123"/>
                  </a:cubicBezTo>
                  <a:cubicBezTo>
                    <a:pt x="915353" y="555308"/>
                    <a:pt x="922973" y="509588"/>
                    <a:pt x="922973" y="461010"/>
                  </a:cubicBezTo>
                  <a:cubicBezTo>
                    <a:pt x="922973" y="206693"/>
                    <a:pt x="716280" y="0"/>
                    <a:pt x="461963" y="0"/>
                  </a:cubicBezTo>
                  <a:cubicBezTo>
                    <a:pt x="207645" y="0"/>
                    <a:pt x="0" y="203835"/>
                    <a:pt x="0" y="458153"/>
                  </a:cubicBezTo>
                  <a:cubicBezTo>
                    <a:pt x="0" y="712470"/>
                    <a:pt x="206693" y="919163"/>
                    <a:pt x="461010" y="919163"/>
                  </a:cubicBezTo>
                  <a:cubicBezTo>
                    <a:pt x="715328" y="919163"/>
                    <a:pt x="796290" y="816293"/>
                    <a:pt x="872490" y="666750"/>
                  </a:cubicBezTo>
                  <a:lnTo>
                    <a:pt x="756285" y="666750"/>
                  </a:lnTo>
                  <a:cubicBezTo>
                    <a:pt x="729615" y="666750"/>
                    <a:pt x="714375" y="660083"/>
                    <a:pt x="714375" y="640080"/>
                  </a:cubicBezTo>
                  <a:close/>
                </a:path>
              </a:pathLst>
            </a:custGeom>
            <a:gradFill>
              <a:gsLst>
                <a:gs pos="0">
                  <a:srgbClr val="974789"/>
                </a:gs>
                <a:gs pos="20000">
                  <a:srgbClr val="974789"/>
                </a:gs>
                <a:gs pos="50000">
                  <a:srgbClr val="52649B"/>
                </a:gs>
                <a:gs pos="100000">
                  <a:srgbClr val="0087B2"/>
                </a:gs>
              </a:gsLst>
              <a:lin ang="0" scaled="0"/>
            </a:gra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Roboto"/>
                <a:ea typeface="Roboto"/>
                <a:cs typeface="Roboto"/>
                <a:sym typeface="Roboto"/>
              </a:endParaRPr>
            </a:p>
          </p:txBody>
        </p:sp>
        <p:sp>
          <p:nvSpPr>
            <p:cNvPr id="57" name="Google Shape;57;p18"/>
            <p:cNvSpPr/>
            <p:nvPr/>
          </p:nvSpPr>
          <p:spPr>
            <a:xfrm>
              <a:off x="9564503" y="5822824"/>
              <a:ext cx="806767" cy="452579"/>
            </a:xfrm>
            <a:custGeom>
              <a:avLst/>
              <a:gdLst/>
              <a:ahLst/>
              <a:cxnLst/>
              <a:rect l="l" t="t" r="r" b="b"/>
              <a:pathLst>
                <a:path w="806767" h="452579" extrusionOk="0">
                  <a:moveTo>
                    <a:pt x="779145" y="380048"/>
                  </a:moveTo>
                  <a:cubicBezTo>
                    <a:pt x="772478" y="371475"/>
                    <a:pt x="766762" y="360045"/>
                    <a:pt x="762953" y="341948"/>
                  </a:cubicBezTo>
                  <a:lnTo>
                    <a:pt x="731520" y="187643"/>
                  </a:lnTo>
                  <a:cubicBezTo>
                    <a:pt x="708660" y="76200"/>
                    <a:pt x="681990" y="0"/>
                    <a:pt x="574358" y="0"/>
                  </a:cubicBezTo>
                  <a:cubicBezTo>
                    <a:pt x="466725" y="0"/>
                    <a:pt x="469583" y="28575"/>
                    <a:pt x="438150" y="80963"/>
                  </a:cubicBezTo>
                  <a:cubicBezTo>
                    <a:pt x="415290" y="30480"/>
                    <a:pt x="373380" y="0"/>
                    <a:pt x="304800" y="0"/>
                  </a:cubicBezTo>
                  <a:cubicBezTo>
                    <a:pt x="236220" y="0"/>
                    <a:pt x="199072" y="27622"/>
                    <a:pt x="164783" y="81915"/>
                  </a:cubicBezTo>
                  <a:lnTo>
                    <a:pt x="164783" y="31432"/>
                  </a:lnTo>
                  <a:cubicBezTo>
                    <a:pt x="164783" y="11430"/>
                    <a:pt x="159068" y="0"/>
                    <a:pt x="142875" y="0"/>
                  </a:cubicBezTo>
                  <a:cubicBezTo>
                    <a:pt x="128588" y="0"/>
                    <a:pt x="62865" y="20955"/>
                    <a:pt x="28575" y="37147"/>
                  </a:cubicBezTo>
                  <a:cubicBezTo>
                    <a:pt x="7620" y="47625"/>
                    <a:pt x="0" y="54293"/>
                    <a:pt x="0" y="71438"/>
                  </a:cubicBezTo>
                  <a:cubicBezTo>
                    <a:pt x="0" y="88582"/>
                    <a:pt x="8572" y="93345"/>
                    <a:pt x="16192" y="100013"/>
                  </a:cubicBezTo>
                  <a:cubicBezTo>
                    <a:pt x="30480" y="112395"/>
                    <a:pt x="42863" y="126682"/>
                    <a:pt x="42863" y="149543"/>
                  </a:cubicBezTo>
                  <a:lnTo>
                    <a:pt x="42863" y="319088"/>
                  </a:lnTo>
                  <a:cubicBezTo>
                    <a:pt x="42863" y="402908"/>
                    <a:pt x="0" y="380048"/>
                    <a:pt x="0" y="422910"/>
                  </a:cubicBezTo>
                  <a:cubicBezTo>
                    <a:pt x="0" y="465773"/>
                    <a:pt x="15240" y="449580"/>
                    <a:pt x="40957" y="449580"/>
                  </a:cubicBezTo>
                  <a:lnTo>
                    <a:pt x="180975" y="449580"/>
                  </a:lnTo>
                  <a:cubicBezTo>
                    <a:pt x="205740" y="449580"/>
                    <a:pt x="220980" y="444817"/>
                    <a:pt x="220980" y="423863"/>
                  </a:cubicBezTo>
                  <a:cubicBezTo>
                    <a:pt x="220980" y="380048"/>
                    <a:pt x="179070" y="402908"/>
                    <a:pt x="179070" y="319088"/>
                  </a:cubicBezTo>
                  <a:lnTo>
                    <a:pt x="179070" y="195263"/>
                  </a:lnTo>
                  <a:cubicBezTo>
                    <a:pt x="179070" y="130493"/>
                    <a:pt x="218122" y="88582"/>
                    <a:pt x="257175" y="88582"/>
                  </a:cubicBezTo>
                  <a:cubicBezTo>
                    <a:pt x="312420" y="88582"/>
                    <a:pt x="320040" y="141923"/>
                    <a:pt x="320040" y="201930"/>
                  </a:cubicBezTo>
                  <a:lnTo>
                    <a:pt x="320040" y="318135"/>
                  </a:lnTo>
                  <a:cubicBezTo>
                    <a:pt x="320040" y="401955"/>
                    <a:pt x="277178" y="379095"/>
                    <a:pt x="277178" y="421958"/>
                  </a:cubicBezTo>
                  <a:cubicBezTo>
                    <a:pt x="277178" y="464820"/>
                    <a:pt x="292418" y="448628"/>
                    <a:pt x="319088" y="448628"/>
                  </a:cubicBezTo>
                  <a:lnTo>
                    <a:pt x="458153" y="448628"/>
                  </a:lnTo>
                  <a:cubicBezTo>
                    <a:pt x="482918" y="448628"/>
                    <a:pt x="498158" y="443865"/>
                    <a:pt x="498158" y="422910"/>
                  </a:cubicBezTo>
                  <a:cubicBezTo>
                    <a:pt x="498158" y="379095"/>
                    <a:pt x="456247" y="401955"/>
                    <a:pt x="456247" y="318135"/>
                  </a:cubicBezTo>
                  <a:lnTo>
                    <a:pt x="456247" y="194310"/>
                  </a:lnTo>
                  <a:cubicBezTo>
                    <a:pt x="456247" y="126682"/>
                    <a:pt x="490537" y="90488"/>
                    <a:pt x="527685" y="90488"/>
                  </a:cubicBezTo>
                  <a:cubicBezTo>
                    <a:pt x="578168" y="90488"/>
                    <a:pt x="587693" y="139065"/>
                    <a:pt x="596265" y="189548"/>
                  </a:cubicBezTo>
                  <a:lnTo>
                    <a:pt x="623887" y="330518"/>
                  </a:lnTo>
                  <a:cubicBezTo>
                    <a:pt x="636270" y="390525"/>
                    <a:pt x="590550" y="389573"/>
                    <a:pt x="590550" y="421005"/>
                  </a:cubicBezTo>
                  <a:cubicBezTo>
                    <a:pt x="590550" y="452438"/>
                    <a:pt x="605790" y="447675"/>
                    <a:pt x="632460" y="447675"/>
                  </a:cubicBezTo>
                  <a:lnTo>
                    <a:pt x="766762" y="447675"/>
                  </a:lnTo>
                  <a:cubicBezTo>
                    <a:pt x="791528" y="447675"/>
                    <a:pt x="806768" y="442913"/>
                    <a:pt x="806768" y="421958"/>
                  </a:cubicBezTo>
                  <a:cubicBezTo>
                    <a:pt x="806768" y="401003"/>
                    <a:pt x="791528" y="394335"/>
                    <a:pt x="778193" y="377190"/>
                  </a:cubicBezTo>
                  <a:close/>
                </a:path>
              </a:pathLst>
            </a:custGeom>
            <a:no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Roboto"/>
                <a:ea typeface="Roboto"/>
                <a:cs typeface="Roboto"/>
                <a:sym typeface="Roboto"/>
              </a:endParaRP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4">
                                            <p:txEl>
                                              <p:char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4">
                                            <p:txEl>
                                              <p:char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4">
                                            <p:txEl>
                                              <p:charRg st="1" end="1"/>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4">
                                            <p:txEl>
                                              <p:charRg st="1" end="1"/>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54">
                                            <p:txEl>
                                              <p:charRg st="1" end="1"/>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54">
                                            <p:txEl>
                                              <p:charRg st="1" end="1"/>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54">
                                            <p:txEl>
                                              <p:charRg st="1" end="1"/>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54">
                                            <p:txEl>
                                              <p:char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1_Titel en inhoud">
  <p:cSld name="1_Titel en inhoud">
    <p:spTree>
      <p:nvGrpSpPr>
        <p:cNvPr id="1" name="Shape 58"/>
        <p:cNvGrpSpPr/>
        <p:nvPr/>
      </p:nvGrpSpPr>
      <p:grpSpPr>
        <a:xfrm>
          <a:off x="0" y="0"/>
          <a:ext cx="0" cy="0"/>
          <a:chOff x="0" y="0"/>
          <a:chExt cx="0" cy="0"/>
        </a:xfrm>
      </p:grpSpPr>
      <p:sp>
        <p:nvSpPr>
          <p:cNvPr id="59" name="Google Shape;59;p19"/>
          <p:cNvSpPr txBox="1">
            <a:spLocks noGrp="1"/>
          </p:cNvSpPr>
          <p:nvPr>
            <p:ph type="title"/>
          </p:nvPr>
        </p:nvSpPr>
        <p:spPr>
          <a:xfrm>
            <a:off x="929641" y="458919"/>
            <a:ext cx="9971159"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lt2"/>
              </a:buClr>
              <a:buSzPts val="4000"/>
              <a:buFont typeface="Fraunces"/>
              <a:buNone/>
              <a:defRPr>
                <a:solidFill>
                  <a:schemeClr val="lt2"/>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0" name="Google Shape;60;p19"/>
          <p:cNvSpPr txBox="1">
            <a:spLocks noGrp="1"/>
          </p:cNvSpPr>
          <p:nvPr>
            <p:ph type="body" idx="1"/>
          </p:nvPr>
        </p:nvSpPr>
        <p:spPr>
          <a:xfrm>
            <a:off x="929641" y="2450594"/>
            <a:ext cx="10515600" cy="3110814"/>
          </a:xfrm>
          <a:prstGeom prst="rect">
            <a:avLst/>
          </a:prstGeom>
          <a:noFill/>
          <a:ln>
            <a:noFill/>
          </a:ln>
        </p:spPr>
        <p:txBody>
          <a:bodyPr spcFirstLastPara="1" wrap="square" lIns="91425" tIns="45700" rIns="91425" bIns="45700" anchor="t" anchorCtr="0">
            <a:normAutofit/>
          </a:bodyPr>
          <a:lstStyle>
            <a:lvl1pPr marL="457200" lvl="0" indent="-228600" algn="l">
              <a:lnSpc>
                <a:spcPct val="100000"/>
              </a:lnSpc>
              <a:spcBef>
                <a:spcPts val="600"/>
              </a:spcBef>
              <a:spcAft>
                <a:spcPts val="0"/>
              </a:spcAft>
              <a:buSzPts val="1600"/>
              <a:buNone/>
              <a:defRPr sz="1600" i="0">
                <a:solidFill>
                  <a:srgbClr val="3F3F3F"/>
                </a:solidFill>
              </a:defRPr>
            </a:lvl1pPr>
            <a:lvl2pPr marL="914400" lvl="1" indent="-228600" algn="l">
              <a:lnSpc>
                <a:spcPct val="90000"/>
              </a:lnSpc>
              <a:spcBef>
                <a:spcPts val="500"/>
              </a:spcBef>
              <a:spcAft>
                <a:spcPts val="0"/>
              </a:spcAft>
              <a:buSzPts val="1800"/>
              <a:buNone/>
              <a:defRPr sz="1800" i="1">
                <a:solidFill>
                  <a:srgbClr val="3F3F3F"/>
                </a:solidFill>
              </a:defRPr>
            </a:lvl2pPr>
            <a:lvl3pPr marL="1371600" lvl="2" indent="-228600" algn="l">
              <a:lnSpc>
                <a:spcPct val="90000"/>
              </a:lnSpc>
              <a:spcBef>
                <a:spcPts val="500"/>
              </a:spcBef>
              <a:spcAft>
                <a:spcPts val="0"/>
              </a:spcAft>
              <a:buSzPts val="1600"/>
              <a:buNone/>
              <a:defRPr sz="1600" i="1">
                <a:solidFill>
                  <a:srgbClr val="3F3F3F"/>
                </a:solidFill>
              </a:defRPr>
            </a:lvl3pPr>
            <a:lvl4pPr marL="1828800" lvl="3" indent="-228600" algn="l">
              <a:lnSpc>
                <a:spcPct val="90000"/>
              </a:lnSpc>
              <a:spcBef>
                <a:spcPts val="500"/>
              </a:spcBef>
              <a:spcAft>
                <a:spcPts val="0"/>
              </a:spcAft>
              <a:buSzPts val="1400"/>
              <a:buNone/>
              <a:defRPr sz="1400" i="1">
                <a:solidFill>
                  <a:srgbClr val="3F3F3F"/>
                </a:solidFill>
              </a:defRPr>
            </a:lvl4pPr>
            <a:lvl5pPr marL="2286000" lvl="4" indent="-228600" algn="l">
              <a:lnSpc>
                <a:spcPct val="90000"/>
              </a:lnSpc>
              <a:spcBef>
                <a:spcPts val="500"/>
              </a:spcBef>
              <a:spcAft>
                <a:spcPts val="0"/>
              </a:spcAft>
              <a:buSzPts val="1400"/>
              <a:buNone/>
              <a:defRPr sz="1400" i="1">
                <a:solidFill>
                  <a:srgbClr val="3F3F3F"/>
                </a:solidFill>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61" name="Google Shape;61;p19"/>
          <p:cNvSpPr txBox="1">
            <a:spLocks noGrp="1"/>
          </p:cNvSpPr>
          <p:nvPr>
            <p:ph type="subTitle" idx="2"/>
          </p:nvPr>
        </p:nvSpPr>
        <p:spPr>
          <a:xfrm>
            <a:off x="929641" y="1669110"/>
            <a:ext cx="9971158" cy="692595"/>
          </a:xfrm>
          <a:prstGeom prst="rect">
            <a:avLst/>
          </a:prstGeom>
          <a:noFill/>
          <a:ln>
            <a:noFill/>
          </a:ln>
        </p:spPr>
        <p:txBody>
          <a:bodyPr spcFirstLastPara="1" wrap="square" lIns="91425" tIns="45700" rIns="91425" bIns="45700" anchor="t" anchorCtr="0">
            <a:normAutofit/>
          </a:bodyPr>
          <a:lstStyle>
            <a:lvl1pPr lvl="0" algn="l">
              <a:lnSpc>
                <a:spcPct val="90000"/>
              </a:lnSpc>
              <a:spcBef>
                <a:spcPts val="1000"/>
              </a:spcBef>
              <a:spcAft>
                <a:spcPts val="0"/>
              </a:spcAft>
              <a:buSzPts val="2400"/>
              <a:buNone/>
              <a:defRPr sz="2400" b="1" i="0">
                <a:solidFill>
                  <a:schemeClr val="accent1"/>
                </a:solidFill>
              </a:defRPr>
            </a:lvl1pPr>
            <a:lvl2pPr lvl="1" algn="ctr">
              <a:lnSpc>
                <a:spcPct val="90000"/>
              </a:lnSpc>
              <a:spcBef>
                <a:spcPts val="500"/>
              </a:spcBef>
              <a:spcAft>
                <a:spcPts val="0"/>
              </a:spcAft>
              <a:buSzPts val="2000"/>
              <a:buNone/>
              <a:defRPr sz="2000"/>
            </a:lvl2pPr>
            <a:lvl3pPr lvl="2" algn="ctr">
              <a:lnSpc>
                <a:spcPct val="90000"/>
              </a:lnSpc>
              <a:spcBef>
                <a:spcPts val="500"/>
              </a:spcBef>
              <a:spcAft>
                <a:spcPts val="0"/>
              </a:spcAft>
              <a:buSzPts val="1800"/>
              <a:buNone/>
              <a:defRPr sz="1800"/>
            </a:lvl3pPr>
            <a:lvl4pPr lvl="3" algn="ctr">
              <a:lnSpc>
                <a:spcPct val="90000"/>
              </a:lnSpc>
              <a:spcBef>
                <a:spcPts val="500"/>
              </a:spcBef>
              <a:spcAft>
                <a:spcPts val="0"/>
              </a:spcAft>
              <a:buSzPts val="1600"/>
              <a:buNone/>
              <a:defRPr sz="1600"/>
            </a:lvl4pPr>
            <a:lvl5pPr lvl="4" algn="ctr">
              <a:lnSpc>
                <a:spcPct val="90000"/>
              </a:lnSpc>
              <a:spcBef>
                <a:spcPts val="500"/>
              </a:spcBef>
              <a:spcAft>
                <a:spcPts val="0"/>
              </a:spcAft>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cxnSp>
        <p:nvCxnSpPr>
          <p:cNvPr id="62" name="Google Shape;62;p19"/>
          <p:cNvCxnSpPr/>
          <p:nvPr/>
        </p:nvCxnSpPr>
        <p:spPr>
          <a:xfrm>
            <a:off x="0" y="6168360"/>
            <a:ext cx="1764792" cy="0"/>
          </a:xfrm>
          <a:prstGeom prst="straightConnector1">
            <a:avLst/>
          </a:prstGeom>
          <a:noFill/>
          <a:ln w="19050" cap="flat" cmpd="sng">
            <a:solidFill>
              <a:schemeClr val="dk2"/>
            </a:solidFill>
            <a:prstDash val="solid"/>
            <a:miter lim="800000"/>
            <a:headEnd type="none" w="sm" len="sm"/>
            <a:tailEnd type="none" w="sm" len="sm"/>
          </a:ln>
        </p:spPr>
      </p:cxnSp>
      <p:cxnSp>
        <p:nvCxnSpPr>
          <p:cNvPr id="63" name="Google Shape;63;p19"/>
          <p:cNvCxnSpPr/>
          <p:nvPr/>
        </p:nvCxnSpPr>
        <p:spPr>
          <a:xfrm rot="-5400000">
            <a:off x="11384397" y="6579108"/>
            <a:ext cx="557784" cy="0"/>
          </a:xfrm>
          <a:prstGeom prst="straightConnector1">
            <a:avLst/>
          </a:prstGeom>
          <a:noFill/>
          <a:ln w="19050" cap="flat" cmpd="sng">
            <a:solidFill>
              <a:schemeClr val="dk2"/>
            </a:solidFill>
            <a:prstDash val="solid"/>
            <a:miter lim="800000"/>
            <a:headEnd type="none" w="sm" len="sm"/>
            <a:tailEnd type="none" w="sm" len="sm"/>
          </a:ln>
        </p:spPr>
      </p:cxnSp>
      <p:cxnSp>
        <p:nvCxnSpPr>
          <p:cNvPr id="64" name="Google Shape;64;p19"/>
          <p:cNvCxnSpPr/>
          <p:nvPr/>
        </p:nvCxnSpPr>
        <p:spPr>
          <a:xfrm>
            <a:off x="0" y="1496529"/>
            <a:ext cx="5181600" cy="0"/>
          </a:xfrm>
          <a:prstGeom prst="straightConnector1">
            <a:avLst/>
          </a:prstGeom>
          <a:noFill/>
          <a:ln w="38100" cap="flat" cmpd="sng">
            <a:solidFill>
              <a:srgbClr val="974988"/>
            </a:solidFill>
            <a:prstDash val="solid"/>
            <a:miter lim="800000"/>
            <a:headEnd type="none" w="sm" len="sm"/>
            <a:tailEnd type="none" w="sm" len="sm"/>
          </a:ln>
        </p:spPr>
      </p:cxnSp>
      <p:grpSp>
        <p:nvGrpSpPr>
          <p:cNvPr id="65" name="Google Shape;65;p19"/>
          <p:cNvGrpSpPr/>
          <p:nvPr/>
        </p:nvGrpSpPr>
        <p:grpSpPr>
          <a:xfrm>
            <a:off x="10874462" y="233119"/>
            <a:ext cx="928687" cy="919162"/>
            <a:chOff x="9442583" y="5606606"/>
            <a:chExt cx="928687" cy="919162"/>
          </a:xfrm>
        </p:grpSpPr>
        <p:sp>
          <p:nvSpPr>
            <p:cNvPr id="66" name="Google Shape;66;p19"/>
            <p:cNvSpPr/>
            <p:nvPr/>
          </p:nvSpPr>
          <p:spPr>
            <a:xfrm>
              <a:off x="9442583" y="5606606"/>
              <a:ext cx="922972" cy="919162"/>
            </a:xfrm>
            <a:custGeom>
              <a:avLst/>
              <a:gdLst/>
              <a:ahLst/>
              <a:cxnLst/>
              <a:rect l="l" t="t" r="r" b="b"/>
              <a:pathLst>
                <a:path w="922972" h="919162" extrusionOk="0">
                  <a:moveTo>
                    <a:pt x="713423" y="640080"/>
                  </a:moveTo>
                  <a:cubicBezTo>
                    <a:pt x="713423" y="607695"/>
                    <a:pt x="759143" y="608648"/>
                    <a:pt x="746760" y="549593"/>
                  </a:cubicBezTo>
                  <a:lnTo>
                    <a:pt x="719138" y="408623"/>
                  </a:lnTo>
                  <a:cubicBezTo>
                    <a:pt x="709613" y="358140"/>
                    <a:pt x="700088" y="308610"/>
                    <a:pt x="650558" y="309563"/>
                  </a:cubicBezTo>
                  <a:cubicBezTo>
                    <a:pt x="613410" y="309563"/>
                    <a:pt x="579120" y="345757"/>
                    <a:pt x="579120" y="413385"/>
                  </a:cubicBezTo>
                  <a:lnTo>
                    <a:pt x="579120" y="537210"/>
                  </a:lnTo>
                  <a:cubicBezTo>
                    <a:pt x="579120" y="621030"/>
                    <a:pt x="621030" y="598170"/>
                    <a:pt x="621030" y="641985"/>
                  </a:cubicBezTo>
                  <a:cubicBezTo>
                    <a:pt x="621030" y="685800"/>
                    <a:pt x="606743" y="667703"/>
                    <a:pt x="581025" y="667703"/>
                  </a:cubicBezTo>
                  <a:lnTo>
                    <a:pt x="441960" y="667703"/>
                  </a:lnTo>
                  <a:cubicBezTo>
                    <a:pt x="415290" y="667703"/>
                    <a:pt x="400050" y="661035"/>
                    <a:pt x="400050" y="641033"/>
                  </a:cubicBezTo>
                  <a:cubicBezTo>
                    <a:pt x="400050" y="598170"/>
                    <a:pt x="442913" y="621030"/>
                    <a:pt x="442913" y="537210"/>
                  </a:cubicBezTo>
                  <a:lnTo>
                    <a:pt x="442913" y="421005"/>
                  </a:lnTo>
                  <a:cubicBezTo>
                    <a:pt x="442913" y="360045"/>
                    <a:pt x="435293" y="306705"/>
                    <a:pt x="380048" y="307657"/>
                  </a:cubicBezTo>
                  <a:cubicBezTo>
                    <a:pt x="340043" y="307657"/>
                    <a:pt x="301943" y="348615"/>
                    <a:pt x="301943" y="414338"/>
                  </a:cubicBezTo>
                  <a:lnTo>
                    <a:pt x="301943" y="538163"/>
                  </a:lnTo>
                  <a:cubicBezTo>
                    <a:pt x="301943" y="621983"/>
                    <a:pt x="343853" y="599123"/>
                    <a:pt x="343853" y="642938"/>
                  </a:cubicBezTo>
                  <a:cubicBezTo>
                    <a:pt x="343853" y="686753"/>
                    <a:pt x="329565" y="668655"/>
                    <a:pt x="303848" y="668655"/>
                  </a:cubicBezTo>
                  <a:lnTo>
                    <a:pt x="163830" y="668655"/>
                  </a:lnTo>
                  <a:cubicBezTo>
                    <a:pt x="138113" y="668655"/>
                    <a:pt x="122872" y="661988"/>
                    <a:pt x="122872" y="641985"/>
                  </a:cubicBezTo>
                  <a:cubicBezTo>
                    <a:pt x="122872" y="599123"/>
                    <a:pt x="165735" y="621983"/>
                    <a:pt x="165735" y="538163"/>
                  </a:cubicBezTo>
                  <a:lnTo>
                    <a:pt x="165735" y="368618"/>
                  </a:lnTo>
                  <a:cubicBezTo>
                    <a:pt x="165735" y="345757"/>
                    <a:pt x="152400" y="331470"/>
                    <a:pt x="139065" y="319088"/>
                  </a:cubicBezTo>
                  <a:cubicBezTo>
                    <a:pt x="131445" y="312420"/>
                    <a:pt x="122872" y="305753"/>
                    <a:pt x="122872" y="290513"/>
                  </a:cubicBezTo>
                  <a:cubicBezTo>
                    <a:pt x="122872" y="275273"/>
                    <a:pt x="130493" y="266700"/>
                    <a:pt x="151447" y="256223"/>
                  </a:cubicBezTo>
                  <a:cubicBezTo>
                    <a:pt x="184785" y="240030"/>
                    <a:pt x="250508" y="219075"/>
                    <a:pt x="265748" y="219075"/>
                  </a:cubicBezTo>
                  <a:cubicBezTo>
                    <a:pt x="280988" y="219075"/>
                    <a:pt x="287655" y="230505"/>
                    <a:pt x="287655" y="250508"/>
                  </a:cubicBezTo>
                  <a:lnTo>
                    <a:pt x="287655" y="300990"/>
                  </a:lnTo>
                  <a:cubicBezTo>
                    <a:pt x="321945" y="246698"/>
                    <a:pt x="373380" y="219075"/>
                    <a:pt x="427673" y="219075"/>
                  </a:cubicBezTo>
                  <a:cubicBezTo>
                    <a:pt x="481965" y="219075"/>
                    <a:pt x="539115" y="249555"/>
                    <a:pt x="561023" y="300038"/>
                  </a:cubicBezTo>
                  <a:cubicBezTo>
                    <a:pt x="593408" y="247650"/>
                    <a:pt x="641985" y="219075"/>
                    <a:pt x="697230" y="219075"/>
                  </a:cubicBezTo>
                  <a:cubicBezTo>
                    <a:pt x="804863" y="219075"/>
                    <a:pt x="831533" y="295275"/>
                    <a:pt x="854393" y="406718"/>
                  </a:cubicBezTo>
                  <a:lnTo>
                    <a:pt x="885825" y="561023"/>
                  </a:lnTo>
                  <a:cubicBezTo>
                    <a:pt x="889635" y="579120"/>
                    <a:pt x="895350" y="590550"/>
                    <a:pt x="902018" y="599123"/>
                  </a:cubicBezTo>
                  <a:cubicBezTo>
                    <a:pt x="915353" y="555308"/>
                    <a:pt x="922973" y="509588"/>
                    <a:pt x="922973" y="461010"/>
                  </a:cubicBezTo>
                  <a:cubicBezTo>
                    <a:pt x="922973" y="206693"/>
                    <a:pt x="716280" y="0"/>
                    <a:pt x="461963" y="0"/>
                  </a:cubicBezTo>
                  <a:cubicBezTo>
                    <a:pt x="207645" y="0"/>
                    <a:pt x="0" y="203835"/>
                    <a:pt x="0" y="458153"/>
                  </a:cubicBezTo>
                  <a:cubicBezTo>
                    <a:pt x="0" y="712470"/>
                    <a:pt x="206693" y="919163"/>
                    <a:pt x="461010" y="919163"/>
                  </a:cubicBezTo>
                  <a:cubicBezTo>
                    <a:pt x="715328" y="919163"/>
                    <a:pt x="796290" y="816293"/>
                    <a:pt x="872490" y="666750"/>
                  </a:cubicBezTo>
                  <a:lnTo>
                    <a:pt x="756285" y="666750"/>
                  </a:lnTo>
                  <a:cubicBezTo>
                    <a:pt x="729615" y="666750"/>
                    <a:pt x="714375" y="660083"/>
                    <a:pt x="714375" y="640080"/>
                  </a:cubicBezTo>
                  <a:close/>
                </a:path>
              </a:pathLst>
            </a:custGeom>
            <a:gradFill>
              <a:gsLst>
                <a:gs pos="0">
                  <a:srgbClr val="974789"/>
                </a:gs>
                <a:gs pos="20000">
                  <a:srgbClr val="974789"/>
                </a:gs>
                <a:gs pos="50000">
                  <a:srgbClr val="52649B"/>
                </a:gs>
                <a:gs pos="100000">
                  <a:srgbClr val="0087B2"/>
                </a:gs>
              </a:gsLst>
              <a:lin ang="0" scaled="0"/>
            </a:gra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Roboto"/>
                <a:ea typeface="Roboto"/>
                <a:cs typeface="Roboto"/>
                <a:sym typeface="Roboto"/>
              </a:endParaRPr>
            </a:p>
          </p:txBody>
        </p:sp>
        <p:sp>
          <p:nvSpPr>
            <p:cNvPr id="67" name="Google Shape;67;p19"/>
            <p:cNvSpPr/>
            <p:nvPr/>
          </p:nvSpPr>
          <p:spPr>
            <a:xfrm>
              <a:off x="9564503" y="5822824"/>
              <a:ext cx="806767" cy="452579"/>
            </a:xfrm>
            <a:custGeom>
              <a:avLst/>
              <a:gdLst/>
              <a:ahLst/>
              <a:cxnLst/>
              <a:rect l="l" t="t" r="r" b="b"/>
              <a:pathLst>
                <a:path w="806767" h="452579" extrusionOk="0">
                  <a:moveTo>
                    <a:pt x="779145" y="380048"/>
                  </a:moveTo>
                  <a:cubicBezTo>
                    <a:pt x="772478" y="371475"/>
                    <a:pt x="766762" y="360045"/>
                    <a:pt x="762953" y="341948"/>
                  </a:cubicBezTo>
                  <a:lnTo>
                    <a:pt x="731520" y="187643"/>
                  </a:lnTo>
                  <a:cubicBezTo>
                    <a:pt x="708660" y="76200"/>
                    <a:pt x="681990" y="0"/>
                    <a:pt x="574358" y="0"/>
                  </a:cubicBezTo>
                  <a:cubicBezTo>
                    <a:pt x="466725" y="0"/>
                    <a:pt x="469583" y="28575"/>
                    <a:pt x="438150" y="80963"/>
                  </a:cubicBezTo>
                  <a:cubicBezTo>
                    <a:pt x="415290" y="30480"/>
                    <a:pt x="373380" y="0"/>
                    <a:pt x="304800" y="0"/>
                  </a:cubicBezTo>
                  <a:cubicBezTo>
                    <a:pt x="236220" y="0"/>
                    <a:pt x="199072" y="27622"/>
                    <a:pt x="164783" y="81915"/>
                  </a:cubicBezTo>
                  <a:lnTo>
                    <a:pt x="164783" y="31432"/>
                  </a:lnTo>
                  <a:cubicBezTo>
                    <a:pt x="164783" y="11430"/>
                    <a:pt x="159068" y="0"/>
                    <a:pt x="142875" y="0"/>
                  </a:cubicBezTo>
                  <a:cubicBezTo>
                    <a:pt x="128588" y="0"/>
                    <a:pt x="62865" y="20955"/>
                    <a:pt x="28575" y="37147"/>
                  </a:cubicBezTo>
                  <a:cubicBezTo>
                    <a:pt x="7620" y="47625"/>
                    <a:pt x="0" y="54293"/>
                    <a:pt x="0" y="71438"/>
                  </a:cubicBezTo>
                  <a:cubicBezTo>
                    <a:pt x="0" y="88582"/>
                    <a:pt x="8572" y="93345"/>
                    <a:pt x="16192" y="100013"/>
                  </a:cubicBezTo>
                  <a:cubicBezTo>
                    <a:pt x="30480" y="112395"/>
                    <a:pt x="42863" y="126682"/>
                    <a:pt x="42863" y="149543"/>
                  </a:cubicBezTo>
                  <a:lnTo>
                    <a:pt x="42863" y="319088"/>
                  </a:lnTo>
                  <a:cubicBezTo>
                    <a:pt x="42863" y="402908"/>
                    <a:pt x="0" y="380048"/>
                    <a:pt x="0" y="422910"/>
                  </a:cubicBezTo>
                  <a:cubicBezTo>
                    <a:pt x="0" y="465773"/>
                    <a:pt x="15240" y="449580"/>
                    <a:pt x="40957" y="449580"/>
                  </a:cubicBezTo>
                  <a:lnTo>
                    <a:pt x="180975" y="449580"/>
                  </a:lnTo>
                  <a:cubicBezTo>
                    <a:pt x="205740" y="449580"/>
                    <a:pt x="220980" y="444817"/>
                    <a:pt x="220980" y="423863"/>
                  </a:cubicBezTo>
                  <a:cubicBezTo>
                    <a:pt x="220980" y="380048"/>
                    <a:pt x="179070" y="402908"/>
                    <a:pt x="179070" y="319088"/>
                  </a:cubicBezTo>
                  <a:lnTo>
                    <a:pt x="179070" y="195263"/>
                  </a:lnTo>
                  <a:cubicBezTo>
                    <a:pt x="179070" y="130493"/>
                    <a:pt x="218122" y="88582"/>
                    <a:pt x="257175" y="88582"/>
                  </a:cubicBezTo>
                  <a:cubicBezTo>
                    <a:pt x="312420" y="88582"/>
                    <a:pt x="320040" y="141923"/>
                    <a:pt x="320040" y="201930"/>
                  </a:cubicBezTo>
                  <a:lnTo>
                    <a:pt x="320040" y="318135"/>
                  </a:lnTo>
                  <a:cubicBezTo>
                    <a:pt x="320040" y="401955"/>
                    <a:pt x="277178" y="379095"/>
                    <a:pt x="277178" y="421958"/>
                  </a:cubicBezTo>
                  <a:cubicBezTo>
                    <a:pt x="277178" y="464820"/>
                    <a:pt x="292418" y="448628"/>
                    <a:pt x="319088" y="448628"/>
                  </a:cubicBezTo>
                  <a:lnTo>
                    <a:pt x="458153" y="448628"/>
                  </a:lnTo>
                  <a:cubicBezTo>
                    <a:pt x="482918" y="448628"/>
                    <a:pt x="498158" y="443865"/>
                    <a:pt x="498158" y="422910"/>
                  </a:cubicBezTo>
                  <a:cubicBezTo>
                    <a:pt x="498158" y="379095"/>
                    <a:pt x="456247" y="401955"/>
                    <a:pt x="456247" y="318135"/>
                  </a:cubicBezTo>
                  <a:lnTo>
                    <a:pt x="456247" y="194310"/>
                  </a:lnTo>
                  <a:cubicBezTo>
                    <a:pt x="456247" y="126682"/>
                    <a:pt x="490537" y="90488"/>
                    <a:pt x="527685" y="90488"/>
                  </a:cubicBezTo>
                  <a:cubicBezTo>
                    <a:pt x="578168" y="90488"/>
                    <a:pt x="587693" y="139065"/>
                    <a:pt x="596265" y="189548"/>
                  </a:cubicBezTo>
                  <a:lnTo>
                    <a:pt x="623887" y="330518"/>
                  </a:lnTo>
                  <a:cubicBezTo>
                    <a:pt x="636270" y="390525"/>
                    <a:pt x="590550" y="389573"/>
                    <a:pt x="590550" y="421005"/>
                  </a:cubicBezTo>
                  <a:cubicBezTo>
                    <a:pt x="590550" y="452438"/>
                    <a:pt x="605790" y="447675"/>
                    <a:pt x="632460" y="447675"/>
                  </a:cubicBezTo>
                  <a:lnTo>
                    <a:pt x="766762" y="447675"/>
                  </a:lnTo>
                  <a:cubicBezTo>
                    <a:pt x="791528" y="447675"/>
                    <a:pt x="806768" y="442913"/>
                    <a:pt x="806768" y="421958"/>
                  </a:cubicBezTo>
                  <a:cubicBezTo>
                    <a:pt x="806768" y="401003"/>
                    <a:pt x="791528" y="394335"/>
                    <a:pt x="778193" y="377190"/>
                  </a:cubicBezTo>
                  <a:close/>
                </a:path>
              </a:pathLst>
            </a:custGeom>
            <a:no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Roboto"/>
                <a:ea typeface="Roboto"/>
                <a:cs typeface="Roboto"/>
                <a:sym typeface="Roboto"/>
              </a:endParaRPr>
            </a:p>
          </p:txBody>
        </p:sp>
      </p:gr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1_Inhoud met bijschrift">
  <p:cSld name="1_Inhoud met bijschrift">
    <p:bg>
      <p:bgPr>
        <a:solidFill>
          <a:schemeClr val="lt1"/>
        </a:solidFill>
        <a:effectLst/>
      </p:bgPr>
    </p:bg>
    <p:spTree>
      <p:nvGrpSpPr>
        <p:cNvPr id="1" name="Shape 68"/>
        <p:cNvGrpSpPr/>
        <p:nvPr/>
      </p:nvGrpSpPr>
      <p:grpSpPr>
        <a:xfrm>
          <a:off x="0" y="0"/>
          <a:ext cx="0" cy="0"/>
          <a:chOff x="0" y="0"/>
          <a:chExt cx="0" cy="0"/>
        </a:xfrm>
      </p:grpSpPr>
      <p:sp>
        <p:nvSpPr>
          <p:cNvPr id="69" name="Google Shape;69;p20"/>
          <p:cNvSpPr txBox="1">
            <a:spLocks noGrp="1"/>
          </p:cNvSpPr>
          <p:nvPr>
            <p:ph type="title"/>
          </p:nvPr>
        </p:nvSpPr>
        <p:spPr>
          <a:xfrm>
            <a:off x="928800" y="470055"/>
            <a:ext cx="5157787"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lt2"/>
              </a:buClr>
              <a:buSzPts val="4000"/>
              <a:buFont typeface="Fraunces"/>
              <a:buNone/>
              <a:defRPr>
                <a:solidFill>
                  <a:schemeClr val="lt2"/>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0" name="Google Shape;70;p20"/>
          <p:cNvSpPr txBox="1">
            <a:spLocks noGrp="1"/>
          </p:cNvSpPr>
          <p:nvPr>
            <p:ph type="body" idx="1"/>
          </p:nvPr>
        </p:nvSpPr>
        <p:spPr>
          <a:xfrm>
            <a:off x="928800" y="2316979"/>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SzPts val="2500"/>
              <a:buNone/>
              <a:defRPr sz="2500" b="1" i="0">
                <a:solidFill>
                  <a:schemeClr val="lt2"/>
                </a:solidFill>
                <a:latin typeface="Roboto"/>
                <a:ea typeface="Roboto"/>
                <a:cs typeface="Roboto"/>
                <a:sym typeface="Roboto"/>
              </a:defRPr>
            </a:lvl1pPr>
            <a:lvl2pPr marL="914400" lvl="1" indent="-228600" algn="l">
              <a:lnSpc>
                <a:spcPct val="90000"/>
              </a:lnSpc>
              <a:spcBef>
                <a:spcPts val="500"/>
              </a:spcBef>
              <a:spcAft>
                <a:spcPts val="0"/>
              </a:spcAft>
              <a:buSzPts val="2000"/>
              <a:buNone/>
              <a:defRPr sz="2000" b="1"/>
            </a:lvl2pPr>
            <a:lvl3pPr marL="1371600" lvl="2" indent="-228600" algn="l">
              <a:lnSpc>
                <a:spcPct val="90000"/>
              </a:lnSpc>
              <a:spcBef>
                <a:spcPts val="500"/>
              </a:spcBef>
              <a:spcAft>
                <a:spcPts val="0"/>
              </a:spcAft>
              <a:buSzPts val="1800"/>
              <a:buNone/>
              <a:defRPr sz="1800" b="1"/>
            </a:lvl3pPr>
            <a:lvl4pPr marL="1828800" lvl="3" indent="-228600" algn="l">
              <a:lnSpc>
                <a:spcPct val="90000"/>
              </a:lnSpc>
              <a:spcBef>
                <a:spcPts val="500"/>
              </a:spcBef>
              <a:spcAft>
                <a:spcPts val="0"/>
              </a:spcAft>
              <a:buSzPts val="1600"/>
              <a:buNone/>
              <a:defRPr sz="1600" b="1"/>
            </a:lvl4pPr>
            <a:lvl5pPr marL="2286000" lvl="4" indent="-228600" algn="l">
              <a:lnSpc>
                <a:spcPct val="90000"/>
              </a:lnSpc>
              <a:spcBef>
                <a:spcPts val="500"/>
              </a:spcBef>
              <a:spcAft>
                <a:spcPts val="0"/>
              </a:spcAft>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71" name="Google Shape;71;p20"/>
          <p:cNvSpPr txBox="1">
            <a:spLocks noGrp="1"/>
          </p:cNvSpPr>
          <p:nvPr>
            <p:ph type="body" idx="2"/>
          </p:nvPr>
        </p:nvSpPr>
        <p:spPr>
          <a:xfrm>
            <a:off x="928800" y="3431112"/>
            <a:ext cx="5157787" cy="2017154"/>
          </a:xfrm>
          <a:prstGeom prst="rect">
            <a:avLst/>
          </a:prstGeom>
          <a:noFill/>
          <a:ln>
            <a:noFill/>
          </a:ln>
        </p:spPr>
        <p:txBody>
          <a:bodyPr spcFirstLastPara="1" wrap="square" lIns="91425" tIns="45700" rIns="91425" bIns="45700" anchor="t" anchorCtr="0">
            <a:normAutofit/>
          </a:bodyPr>
          <a:lstStyle>
            <a:lvl1pPr marL="457200" lvl="0" indent="-228600" algn="l">
              <a:lnSpc>
                <a:spcPct val="100000"/>
              </a:lnSpc>
              <a:spcBef>
                <a:spcPts val="600"/>
              </a:spcBef>
              <a:spcAft>
                <a:spcPts val="0"/>
              </a:spcAft>
              <a:buSzPts val="1600"/>
              <a:buFont typeface="Arial"/>
              <a:buNone/>
              <a:defRPr sz="1600" i="0">
                <a:solidFill>
                  <a:srgbClr val="3F3F3F"/>
                </a:solidFill>
                <a:latin typeface="Roboto"/>
                <a:ea typeface="Roboto"/>
                <a:cs typeface="Roboto"/>
                <a:sym typeface="Roboto"/>
              </a:defRPr>
            </a:lvl1pPr>
            <a:lvl2pPr marL="914400" lvl="1" indent="-228600" algn="l">
              <a:lnSpc>
                <a:spcPct val="90000"/>
              </a:lnSpc>
              <a:spcBef>
                <a:spcPts val="500"/>
              </a:spcBef>
              <a:spcAft>
                <a:spcPts val="0"/>
              </a:spcAft>
              <a:buSzPts val="1400"/>
              <a:buFont typeface="Arial"/>
              <a:buNone/>
              <a:defRPr sz="1400">
                <a:solidFill>
                  <a:schemeClr val="lt1"/>
                </a:solidFill>
                <a:latin typeface="Roboto"/>
                <a:ea typeface="Roboto"/>
                <a:cs typeface="Roboto"/>
                <a:sym typeface="Roboto"/>
              </a:defRPr>
            </a:lvl2pPr>
            <a:lvl3pPr marL="1371600" lvl="2" indent="-228600" algn="l">
              <a:lnSpc>
                <a:spcPct val="90000"/>
              </a:lnSpc>
              <a:spcBef>
                <a:spcPts val="500"/>
              </a:spcBef>
              <a:spcAft>
                <a:spcPts val="0"/>
              </a:spcAft>
              <a:buSzPts val="1400"/>
              <a:buFont typeface="Arial"/>
              <a:buNone/>
              <a:defRPr sz="1400">
                <a:solidFill>
                  <a:schemeClr val="lt1"/>
                </a:solidFill>
                <a:latin typeface="Roboto"/>
                <a:ea typeface="Roboto"/>
                <a:cs typeface="Roboto"/>
                <a:sym typeface="Roboto"/>
              </a:defRPr>
            </a:lvl3pPr>
            <a:lvl4pPr marL="1828800" lvl="3" indent="-228600" algn="l">
              <a:lnSpc>
                <a:spcPct val="90000"/>
              </a:lnSpc>
              <a:spcBef>
                <a:spcPts val="500"/>
              </a:spcBef>
              <a:spcAft>
                <a:spcPts val="0"/>
              </a:spcAft>
              <a:buSzPts val="1400"/>
              <a:buFont typeface="Arial"/>
              <a:buNone/>
              <a:defRPr sz="1400">
                <a:solidFill>
                  <a:schemeClr val="lt1"/>
                </a:solidFill>
                <a:latin typeface="Roboto"/>
                <a:ea typeface="Roboto"/>
                <a:cs typeface="Roboto"/>
                <a:sym typeface="Roboto"/>
              </a:defRPr>
            </a:lvl4pPr>
            <a:lvl5pPr marL="2286000" lvl="4" indent="-228600" algn="l">
              <a:lnSpc>
                <a:spcPct val="90000"/>
              </a:lnSpc>
              <a:spcBef>
                <a:spcPts val="500"/>
              </a:spcBef>
              <a:spcAft>
                <a:spcPts val="0"/>
              </a:spcAft>
              <a:buSzPts val="1400"/>
              <a:buFont typeface="Arial"/>
              <a:buNone/>
              <a:defRPr sz="1400">
                <a:solidFill>
                  <a:schemeClr val="lt1"/>
                </a:solidFill>
                <a:latin typeface="Roboto"/>
                <a:ea typeface="Roboto"/>
                <a:cs typeface="Roboto"/>
                <a:sym typeface="Roboto"/>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2" name="Google Shape;72;p20"/>
          <p:cNvSpPr txBox="1">
            <a:spLocks noGrp="1"/>
          </p:cNvSpPr>
          <p:nvPr>
            <p:ph type="body" idx="3"/>
          </p:nvPr>
        </p:nvSpPr>
        <p:spPr>
          <a:xfrm>
            <a:off x="6224784" y="1402584"/>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SzPts val="2500"/>
              <a:buNone/>
              <a:defRPr sz="2500" b="1" i="0">
                <a:solidFill>
                  <a:schemeClr val="accent1"/>
                </a:solidFill>
                <a:latin typeface="Roboto"/>
                <a:ea typeface="Roboto"/>
                <a:cs typeface="Roboto"/>
                <a:sym typeface="Roboto"/>
              </a:defRPr>
            </a:lvl1pPr>
            <a:lvl2pPr marL="914400" lvl="1" indent="-228600" algn="l">
              <a:lnSpc>
                <a:spcPct val="90000"/>
              </a:lnSpc>
              <a:spcBef>
                <a:spcPts val="500"/>
              </a:spcBef>
              <a:spcAft>
                <a:spcPts val="0"/>
              </a:spcAft>
              <a:buSzPts val="2000"/>
              <a:buNone/>
              <a:defRPr sz="2000" b="1"/>
            </a:lvl2pPr>
            <a:lvl3pPr marL="1371600" lvl="2" indent="-228600" algn="l">
              <a:lnSpc>
                <a:spcPct val="90000"/>
              </a:lnSpc>
              <a:spcBef>
                <a:spcPts val="500"/>
              </a:spcBef>
              <a:spcAft>
                <a:spcPts val="0"/>
              </a:spcAft>
              <a:buSzPts val="1800"/>
              <a:buNone/>
              <a:defRPr sz="1800" b="1"/>
            </a:lvl3pPr>
            <a:lvl4pPr marL="1828800" lvl="3" indent="-228600" algn="l">
              <a:lnSpc>
                <a:spcPct val="90000"/>
              </a:lnSpc>
              <a:spcBef>
                <a:spcPts val="500"/>
              </a:spcBef>
              <a:spcAft>
                <a:spcPts val="0"/>
              </a:spcAft>
              <a:buSzPts val="1600"/>
              <a:buNone/>
              <a:defRPr sz="1600" b="1"/>
            </a:lvl4pPr>
            <a:lvl5pPr marL="2286000" lvl="4" indent="-228600" algn="l">
              <a:lnSpc>
                <a:spcPct val="90000"/>
              </a:lnSpc>
              <a:spcBef>
                <a:spcPts val="500"/>
              </a:spcBef>
              <a:spcAft>
                <a:spcPts val="0"/>
              </a:spcAft>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73" name="Google Shape;73;p20"/>
          <p:cNvSpPr txBox="1">
            <a:spLocks noGrp="1"/>
          </p:cNvSpPr>
          <p:nvPr>
            <p:ph type="body" idx="4"/>
          </p:nvPr>
        </p:nvSpPr>
        <p:spPr>
          <a:xfrm>
            <a:off x="6224784" y="2516716"/>
            <a:ext cx="5183188" cy="2931545"/>
          </a:xfrm>
          <a:prstGeom prst="rect">
            <a:avLst/>
          </a:prstGeom>
          <a:noFill/>
          <a:ln>
            <a:noFill/>
          </a:ln>
        </p:spPr>
        <p:txBody>
          <a:bodyPr spcFirstLastPara="1" wrap="square" lIns="91425" tIns="45700" rIns="91425" bIns="45700" anchor="t" anchorCtr="0">
            <a:normAutofit/>
          </a:bodyPr>
          <a:lstStyle>
            <a:lvl1pPr marL="457200" lvl="0" indent="-330200" algn="l">
              <a:lnSpc>
                <a:spcPct val="90000"/>
              </a:lnSpc>
              <a:spcBef>
                <a:spcPts val="1000"/>
              </a:spcBef>
              <a:spcAft>
                <a:spcPts val="0"/>
              </a:spcAft>
              <a:buSzPts val="1600"/>
              <a:buChar char="•"/>
              <a:defRPr sz="1600" i="0">
                <a:solidFill>
                  <a:srgbClr val="3F3F3F"/>
                </a:solidFill>
                <a:latin typeface="Roboto"/>
                <a:ea typeface="Roboto"/>
                <a:cs typeface="Roboto"/>
                <a:sym typeface="Roboto"/>
              </a:defRPr>
            </a:lvl1pPr>
            <a:lvl2pPr marL="914400" lvl="1" indent="-381000" algn="l">
              <a:lnSpc>
                <a:spcPct val="90000"/>
              </a:lnSpc>
              <a:spcBef>
                <a:spcPts val="500"/>
              </a:spcBef>
              <a:spcAft>
                <a:spcPts val="0"/>
              </a:spcAft>
              <a:buSzPts val="2400"/>
              <a:buChar char="•"/>
              <a:defRPr/>
            </a:lvl2pPr>
            <a:lvl3pPr marL="1371600" lvl="2" indent="-355600" algn="l">
              <a:lnSpc>
                <a:spcPct val="90000"/>
              </a:lnSpc>
              <a:spcBef>
                <a:spcPts val="500"/>
              </a:spcBef>
              <a:spcAft>
                <a:spcPts val="0"/>
              </a:spcAft>
              <a:buSzPts val="2000"/>
              <a:buChar char="•"/>
              <a:defRPr/>
            </a:lvl3pPr>
            <a:lvl4pPr marL="1828800" lvl="3" indent="-342900" algn="l">
              <a:lnSpc>
                <a:spcPct val="90000"/>
              </a:lnSpc>
              <a:spcBef>
                <a:spcPts val="500"/>
              </a:spcBef>
              <a:spcAft>
                <a:spcPts val="0"/>
              </a:spcAft>
              <a:buSzPts val="1800"/>
              <a:buChar char="•"/>
              <a:defRPr/>
            </a:lvl4pPr>
            <a:lvl5pPr marL="2286000" lvl="4" indent="-342900" algn="l">
              <a:lnSpc>
                <a:spcPct val="90000"/>
              </a:lnSpc>
              <a:spcBef>
                <a:spcPts val="500"/>
              </a:spcBef>
              <a:spcAft>
                <a:spcPts val="0"/>
              </a:spcAft>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cxnSp>
        <p:nvCxnSpPr>
          <p:cNvPr id="74" name="Google Shape;74;p20"/>
          <p:cNvCxnSpPr/>
          <p:nvPr/>
        </p:nvCxnSpPr>
        <p:spPr>
          <a:xfrm>
            <a:off x="1068863" y="3271933"/>
            <a:ext cx="630936" cy="0"/>
          </a:xfrm>
          <a:prstGeom prst="straightConnector1">
            <a:avLst/>
          </a:prstGeom>
          <a:noFill/>
          <a:ln w="19050" cap="flat" cmpd="sng">
            <a:solidFill>
              <a:schemeClr val="lt2"/>
            </a:solidFill>
            <a:prstDash val="solid"/>
            <a:miter lim="800000"/>
            <a:headEnd type="none" w="sm" len="sm"/>
            <a:tailEnd type="none" w="sm" len="sm"/>
          </a:ln>
        </p:spPr>
      </p:cxnSp>
      <p:cxnSp>
        <p:nvCxnSpPr>
          <p:cNvPr id="75" name="Google Shape;75;p20"/>
          <p:cNvCxnSpPr/>
          <p:nvPr/>
        </p:nvCxnSpPr>
        <p:spPr>
          <a:xfrm>
            <a:off x="6352281" y="2357538"/>
            <a:ext cx="630936" cy="0"/>
          </a:xfrm>
          <a:prstGeom prst="straightConnector1">
            <a:avLst/>
          </a:prstGeom>
          <a:noFill/>
          <a:ln w="19050" cap="flat" cmpd="sng">
            <a:solidFill>
              <a:schemeClr val="accent1"/>
            </a:solidFill>
            <a:prstDash val="solid"/>
            <a:miter lim="800000"/>
            <a:headEnd type="none" w="sm" len="sm"/>
            <a:tailEnd type="none" w="sm" len="sm"/>
          </a:ln>
        </p:spPr>
      </p:cxnSp>
      <p:cxnSp>
        <p:nvCxnSpPr>
          <p:cNvPr id="76" name="Google Shape;76;p20"/>
          <p:cNvCxnSpPr/>
          <p:nvPr/>
        </p:nvCxnSpPr>
        <p:spPr>
          <a:xfrm rot="-5400000">
            <a:off x="11384397" y="6579108"/>
            <a:ext cx="557784" cy="0"/>
          </a:xfrm>
          <a:prstGeom prst="straightConnector1">
            <a:avLst/>
          </a:prstGeom>
          <a:noFill/>
          <a:ln w="19050" cap="flat" cmpd="sng">
            <a:solidFill>
              <a:schemeClr val="dk2"/>
            </a:solidFill>
            <a:prstDash val="solid"/>
            <a:miter lim="800000"/>
            <a:headEnd type="none" w="sm" len="sm"/>
            <a:tailEnd type="none" w="sm" len="sm"/>
          </a:ln>
        </p:spPr>
      </p:cxnSp>
      <p:grpSp>
        <p:nvGrpSpPr>
          <p:cNvPr id="77" name="Google Shape;77;p20"/>
          <p:cNvGrpSpPr/>
          <p:nvPr/>
        </p:nvGrpSpPr>
        <p:grpSpPr>
          <a:xfrm>
            <a:off x="10874462" y="233119"/>
            <a:ext cx="928687" cy="919162"/>
            <a:chOff x="9442583" y="5606606"/>
            <a:chExt cx="928687" cy="919162"/>
          </a:xfrm>
        </p:grpSpPr>
        <p:sp>
          <p:nvSpPr>
            <p:cNvPr id="78" name="Google Shape;78;p20"/>
            <p:cNvSpPr/>
            <p:nvPr/>
          </p:nvSpPr>
          <p:spPr>
            <a:xfrm>
              <a:off x="9442583" y="5606606"/>
              <a:ext cx="922972" cy="919162"/>
            </a:xfrm>
            <a:custGeom>
              <a:avLst/>
              <a:gdLst/>
              <a:ahLst/>
              <a:cxnLst/>
              <a:rect l="l" t="t" r="r" b="b"/>
              <a:pathLst>
                <a:path w="922972" h="919162" extrusionOk="0">
                  <a:moveTo>
                    <a:pt x="713423" y="640080"/>
                  </a:moveTo>
                  <a:cubicBezTo>
                    <a:pt x="713423" y="607695"/>
                    <a:pt x="759143" y="608648"/>
                    <a:pt x="746760" y="549593"/>
                  </a:cubicBezTo>
                  <a:lnTo>
                    <a:pt x="719138" y="408623"/>
                  </a:lnTo>
                  <a:cubicBezTo>
                    <a:pt x="709613" y="358140"/>
                    <a:pt x="700088" y="308610"/>
                    <a:pt x="650558" y="309563"/>
                  </a:cubicBezTo>
                  <a:cubicBezTo>
                    <a:pt x="613410" y="309563"/>
                    <a:pt x="579120" y="345757"/>
                    <a:pt x="579120" y="413385"/>
                  </a:cubicBezTo>
                  <a:lnTo>
                    <a:pt x="579120" y="537210"/>
                  </a:lnTo>
                  <a:cubicBezTo>
                    <a:pt x="579120" y="621030"/>
                    <a:pt x="621030" y="598170"/>
                    <a:pt x="621030" y="641985"/>
                  </a:cubicBezTo>
                  <a:cubicBezTo>
                    <a:pt x="621030" y="685800"/>
                    <a:pt x="606743" y="667703"/>
                    <a:pt x="581025" y="667703"/>
                  </a:cubicBezTo>
                  <a:lnTo>
                    <a:pt x="441960" y="667703"/>
                  </a:lnTo>
                  <a:cubicBezTo>
                    <a:pt x="415290" y="667703"/>
                    <a:pt x="400050" y="661035"/>
                    <a:pt x="400050" y="641033"/>
                  </a:cubicBezTo>
                  <a:cubicBezTo>
                    <a:pt x="400050" y="598170"/>
                    <a:pt x="442913" y="621030"/>
                    <a:pt x="442913" y="537210"/>
                  </a:cubicBezTo>
                  <a:lnTo>
                    <a:pt x="442913" y="421005"/>
                  </a:lnTo>
                  <a:cubicBezTo>
                    <a:pt x="442913" y="360045"/>
                    <a:pt x="435293" y="306705"/>
                    <a:pt x="380048" y="307657"/>
                  </a:cubicBezTo>
                  <a:cubicBezTo>
                    <a:pt x="340043" y="307657"/>
                    <a:pt x="301943" y="348615"/>
                    <a:pt x="301943" y="414338"/>
                  </a:cubicBezTo>
                  <a:lnTo>
                    <a:pt x="301943" y="538163"/>
                  </a:lnTo>
                  <a:cubicBezTo>
                    <a:pt x="301943" y="621983"/>
                    <a:pt x="343853" y="599123"/>
                    <a:pt x="343853" y="642938"/>
                  </a:cubicBezTo>
                  <a:cubicBezTo>
                    <a:pt x="343853" y="686753"/>
                    <a:pt x="329565" y="668655"/>
                    <a:pt x="303848" y="668655"/>
                  </a:cubicBezTo>
                  <a:lnTo>
                    <a:pt x="163830" y="668655"/>
                  </a:lnTo>
                  <a:cubicBezTo>
                    <a:pt x="138113" y="668655"/>
                    <a:pt x="122872" y="661988"/>
                    <a:pt x="122872" y="641985"/>
                  </a:cubicBezTo>
                  <a:cubicBezTo>
                    <a:pt x="122872" y="599123"/>
                    <a:pt x="165735" y="621983"/>
                    <a:pt x="165735" y="538163"/>
                  </a:cubicBezTo>
                  <a:lnTo>
                    <a:pt x="165735" y="368618"/>
                  </a:lnTo>
                  <a:cubicBezTo>
                    <a:pt x="165735" y="345757"/>
                    <a:pt x="152400" y="331470"/>
                    <a:pt x="139065" y="319088"/>
                  </a:cubicBezTo>
                  <a:cubicBezTo>
                    <a:pt x="131445" y="312420"/>
                    <a:pt x="122872" y="305753"/>
                    <a:pt x="122872" y="290513"/>
                  </a:cubicBezTo>
                  <a:cubicBezTo>
                    <a:pt x="122872" y="275273"/>
                    <a:pt x="130493" y="266700"/>
                    <a:pt x="151447" y="256223"/>
                  </a:cubicBezTo>
                  <a:cubicBezTo>
                    <a:pt x="184785" y="240030"/>
                    <a:pt x="250508" y="219075"/>
                    <a:pt x="265748" y="219075"/>
                  </a:cubicBezTo>
                  <a:cubicBezTo>
                    <a:pt x="280988" y="219075"/>
                    <a:pt x="287655" y="230505"/>
                    <a:pt x="287655" y="250508"/>
                  </a:cubicBezTo>
                  <a:lnTo>
                    <a:pt x="287655" y="300990"/>
                  </a:lnTo>
                  <a:cubicBezTo>
                    <a:pt x="321945" y="246698"/>
                    <a:pt x="373380" y="219075"/>
                    <a:pt x="427673" y="219075"/>
                  </a:cubicBezTo>
                  <a:cubicBezTo>
                    <a:pt x="481965" y="219075"/>
                    <a:pt x="539115" y="249555"/>
                    <a:pt x="561023" y="300038"/>
                  </a:cubicBezTo>
                  <a:cubicBezTo>
                    <a:pt x="593408" y="247650"/>
                    <a:pt x="641985" y="219075"/>
                    <a:pt x="697230" y="219075"/>
                  </a:cubicBezTo>
                  <a:cubicBezTo>
                    <a:pt x="804863" y="219075"/>
                    <a:pt x="831533" y="295275"/>
                    <a:pt x="854393" y="406718"/>
                  </a:cubicBezTo>
                  <a:lnTo>
                    <a:pt x="885825" y="561023"/>
                  </a:lnTo>
                  <a:cubicBezTo>
                    <a:pt x="889635" y="579120"/>
                    <a:pt x="895350" y="590550"/>
                    <a:pt x="902018" y="599123"/>
                  </a:cubicBezTo>
                  <a:cubicBezTo>
                    <a:pt x="915353" y="555308"/>
                    <a:pt x="922973" y="509588"/>
                    <a:pt x="922973" y="461010"/>
                  </a:cubicBezTo>
                  <a:cubicBezTo>
                    <a:pt x="922973" y="206693"/>
                    <a:pt x="716280" y="0"/>
                    <a:pt x="461963" y="0"/>
                  </a:cubicBezTo>
                  <a:cubicBezTo>
                    <a:pt x="207645" y="0"/>
                    <a:pt x="0" y="203835"/>
                    <a:pt x="0" y="458153"/>
                  </a:cubicBezTo>
                  <a:cubicBezTo>
                    <a:pt x="0" y="712470"/>
                    <a:pt x="206693" y="919163"/>
                    <a:pt x="461010" y="919163"/>
                  </a:cubicBezTo>
                  <a:cubicBezTo>
                    <a:pt x="715328" y="919163"/>
                    <a:pt x="796290" y="816293"/>
                    <a:pt x="872490" y="666750"/>
                  </a:cubicBezTo>
                  <a:lnTo>
                    <a:pt x="756285" y="666750"/>
                  </a:lnTo>
                  <a:cubicBezTo>
                    <a:pt x="729615" y="666750"/>
                    <a:pt x="714375" y="660083"/>
                    <a:pt x="714375" y="640080"/>
                  </a:cubicBezTo>
                  <a:close/>
                </a:path>
              </a:pathLst>
            </a:custGeom>
            <a:gradFill>
              <a:gsLst>
                <a:gs pos="0">
                  <a:srgbClr val="974789"/>
                </a:gs>
                <a:gs pos="20000">
                  <a:srgbClr val="974789"/>
                </a:gs>
                <a:gs pos="50000">
                  <a:srgbClr val="52649B"/>
                </a:gs>
                <a:gs pos="100000">
                  <a:srgbClr val="0087B2"/>
                </a:gs>
              </a:gsLst>
              <a:lin ang="0" scaled="0"/>
            </a:gra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Roboto"/>
                <a:ea typeface="Roboto"/>
                <a:cs typeface="Roboto"/>
                <a:sym typeface="Roboto"/>
              </a:endParaRPr>
            </a:p>
          </p:txBody>
        </p:sp>
        <p:sp>
          <p:nvSpPr>
            <p:cNvPr id="79" name="Google Shape;79;p20"/>
            <p:cNvSpPr/>
            <p:nvPr/>
          </p:nvSpPr>
          <p:spPr>
            <a:xfrm>
              <a:off x="9564503" y="5822824"/>
              <a:ext cx="806767" cy="452579"/>
            </a:xfrm>
            <a:custGeom>
              <a:avLst/>
              <a:gdLst/>
              <a:ahLst/>
              <a:cxnLst/>
              <a:rect l="l" t="t" r="r" b="b"/>
              <a:pathLst>
                <a:path w="806767" h="452579" extrusionOk="0">
                  <a:moveTo>
                    <a:pt x="779145" y="380048"/>
                  </a:moveTo>
                  <a:cubicBezTo>
                    <a:pt x="772478" y="371475"/>
                    <a:pt x="766762" y="360045"/>
                    <a:pt x="762953" y="341948"/>
                  </a:cubicBezTo>
                  <a:lnTo>
                    <a:pt x="731520" y="187643"/>
                  </a:lnTo>
                  <a:cubicBezTo>
                    <a:pt x="708660" y="76200"/>
                    <a:pt x="681990" y="0"/>
                    <a:pt x="574358" y="0"/>
                  </a:cubicBezTo>
                  <a:cubicBezTo>
                    <a:pt x="466725" y="0"/>
                    <a:pt x="469583" y="28575"/>
                    <a:pt x="438150" y="80963"/>
                  </a:cubicBezTo>
                  <a:cubicBezTo>
                    <a:pt x="415290" y="30480"/>
                    <a:pt x="373380" y="0"/>
                    <a:pt x="304800" y="0"/>
                  </a:cubicBezTo>
                  <a:cubicBezTo>
                    <a:pt x="236220" y="0"/>
                    <a:pt x="199072" y="27622"/>
                    <a:pt x="164783" y="81915"/>
                  </a:cubicBezTo>
                  <a:lnTo>
                    <a:pt x="164783" y="31432"/>
                  </a:lnTo>
                  <a:cubicBezTo>
                    <a:pt x="164783" y="11430"/>
                    <a:pt x="159068" y="0"/>
                    <a:pt x="142875" y="0"/>
                  </a:cubicBezTo>
                  <a:cubicBezTo>
                    <a:pt x="128588" y="0"/>
                    <a:pt x="62865" y="20955"/>
                    <a:pt x="28575" y="37147"/>
                  </a:cubicBezTo>
                  <a:cubicBezTo>
                    <a:pt x="7620" y="47625"/>
                    <a:pt x="0" y="54293"/>
                    <a:pt x="0" y="71438"/>
                  </a:cubicBezTo>
                  <a:cubicBezTo>
                    <a:pt x="0" y="88582"/>
                    <a:pt x="8572" y="93345"/>
                    <a:pt x="16192" y="100013"/>
                  </a:cubicBezTo>
                  <a:cubicBezTo>
                    <a:pt x="30480" y="112395"/>
                    <a:pt x="42863" y="126682"/>
                    <a:pt x="42863" y="149543"/>
                  </a:cubicBezTo>
                  <a:lnTo>
                    <a:pt x="42863" y="319088"/>
                  </a:lnTo>
                  <a:cubicBezTo>
                    <a:pt x="42863" y="402908"/>
                    <a:pt x="0" y="380048"/>
                    <a:pt x="0" y="422910"/>
                  </a:cubicBezTo>
                  <a:cubicBezTo>
                    <a:pt x="0" y="465773"/>
                    <a:pt x="15240" y="449580"/>
                    <a:pt x="40957" y="449580"/>
                  </a:cubicBezTo>
                  <a:lnTo>
                    <a:pt x="180975" y="449580"/>
                  </a:lnTo>
                  <a:cubicBezTo>
                    <a:pt x="205740" y="449580"/>
                    <a:pt x="220980" y="444817"/>
                    <a:pt x="220980" y="423863"/>
                  </a:cubicBezTo>
                  <a:cubicBezTo>
                    <a:pt x="220980" y="380048"/>
                    <a:pt x="179070" y="402908"/>
                    <a:pt x="179070" y="319088"/>
                  </a:cubicBezTo>
                  <a:lnTo>
                    <a:pt x="179070" y="195263"/>
                  </a:lnTo>
                  <a:cubicBezTo>
                    <a:pt x="179070" y="130493"/>
                    <a:pt x="218122" y="88582"/>
                    <a:pt x="257175" y="88582"/>
                  </a:cubicBezTo>
                  <a:cubicBezTo>
                    <a:pt x="312420" y="88582"/>
                    <a:pt x="320040" y="141923"/>
                    <a:pt x="320040" y="201930"/>
                  </a:cubicBezTo>
                  <a:lnTo>
                    <a:pt x="320040" y="318135"/>
                  </a:lnTo>
                  <a:cubicBezTo>
                    <a:pt x="320040" y="401955"/>
                    <a:pt x="277178" y="379095"/>
                    <a:pt x="277178" y="421958"/>
                  </a:cubicBezTo>
                  <a:cubicBezTo>
                    <a:pt x="277178" y="464820"/>
                    <a:pt x="292418" y="448628"/>
                    <a:pt x="319088" y="448628"/>
                  </a:cubicBezTo>
                  <a:lnTo>
                    <a:pt x="458153" y="448628"/>
                  </a:lnTo>
                  <a:cubicBezTo>
                    <a:pt x="482918" y="448628"/>
                    <a:pt x="498158" y="443865"/>
                    <a:pt x="498158" y="422910"/>
                  </a:cubicBezTo>
                  <a:cubicBezTo>
                    <a:pt x="498158" y="379095"/>
                    <a:pt x="456247" y="401955"/>
                    <a:pt x="456247" y="318135"/>
                  </a:cubicBezTo>
                  <a:lnTo>
                    <a:pt x="456247" y="194310"/>
                  </a:lnTo>
                  <a:cubicBezTo>
                    <a:pt x="456247" y="126682"/>
                    <a:pt x="490537" y="90488"/>
                    <a:pt x="527685" y="90488"/>
                  </a:cubicBezTo>
                  <a:cubicBezTo>
                    <a:pt x="578168" y="90488"/>
                    <a:pt x="587693" y="139065"/>
                    <a:pt x="596265" y="189548"/>
                  </a:cubicBezTo>
                  <a:lnTo>
                    <a:pt x="623887" y="330518"/>
                  </a:lnTo>
                  <a:cubicBezTo>
                    <a:pt x="636270" y="390525"/>
                    <a:pt x="590550" y="389573"/>
                    <a:pt x="590550" y="421005"/>
                  </a:cubicBezTo>
                  <a:cubicBezTo>
                    <a:pt x="590550" y="452438"/>
                    <a:pt x="605790" y="447675"/>
                    <a:pt x="632460" y="447675"/>
                  </a:cubicBezTo>
                  <a:lnTo>
                    <a:pt x="766762" y="447675"/>
                  </a:lnTo>
                  <a:cubicBezTo>
                    <a:pt x="791528" y="447675"/>
                    <a:pt x="806768" y="442913"/>
                    <a:pt x="806768" y="421958"/>
                  </a:cubicBezTo>
                  <a:cubicBezTo>
                    <a:pt x="806768" y="401003"/>
                    <a:pt x="791528" y="394335"/>
                    <a:pt x="778193" y="377190"/>
                  </a:cubicBezTo>
                  <a:close/>
                </a:path>
              </a:pathLst>
            </a:custGeom>
            <a:no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Roboto"/>
                <a:ea typeface="Roboto"/>
                <a:cs typeface="Roboto"/>
                <a:sym typeface="Roboto"/>
              </a:endParaRPr>
            </a:p>
          </p:txBody>
        </p:sp>
      </p:gr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12"/>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lt1"/>
              </a:buClr>
              <a:buSzPts val="4000"/>
              <a:buFont typeface="Fraunces"/>
              <a:buNone/>
              <a:defRPr sz="4000" b="1" i="0" u="none" strike="noStrike" cap="none">
                <a:solidFill>
                  <a:schemeClr val="lt1"/>
                </a:solidFill>
                <a:latin typeface="Fraunces"/>
                <a:ea typeface="Fraunces"/>
                <a:cs typeface="Fraunces"/>
                <a:sym typeface="Fraunces"/>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12"/>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lt2"/>
              </a:buClr>
              <a:buSzPts val="2800"/>
              <a:buFont typeface="Arial"/>
              <a:buChar char="•"/>
              <a:defRPr sz="2800" b="0" i="0" u="none" strike="noStrike" cap="none">
                <a:solidFill>
                  <a:schemeClr val="dk1"/>
                </a:solidFill>
                <a:latin typeface="Roboto"/>
                <a:ea typeface="Roboto"/>
                <a:cs typeface="Roboto"/>
                <a:sym typeface="Roboto"/>
              </a:defRPr>
            </a:lvl1pPr>
            <a:lvl2pPr marL="914400" marR="0" lvl="1" indent="-381000" algn="l" rtl="0">
              <a:lnSpc>
                <a:spcPct val="90000"/>
              </a:lnSpc>
              <a:spcBef>
                <a:spcPts val="500"/>
              </a:spcBef>
              <a:spcAft>
                <a:spcPts val="0"/>
              </a:spcAft>
              <a:buClr>
                <a:schemeClr val="lt2"/>
              </a:buClr>
              <a:buSzPts val="2400"/>
              <a:buFont typeface="Arial"/>
              <a:buChar char="•"/>
              <a:defRPr sz="2400" b="0" i="0" u="none" strike="noStrike" cap="none">
                <a:solidFill>
                  <a:schemeClr val="dk1"/>
                </a:solidFill>
                <a:latin typeface="Roboto"/>
                <a:ea typeface="Roboto"/>
                <a:cs typeface="Roboto"/>
                <a:sym typeface="Roboto"/>
              </a:defRPr>
            </a:lvl2pPr>
            <a:lvl3pPr marL="1371600" marR="0" lvl="2" indent="-355600" algn="l" rtl="0">
              <a:lnSpc>
                <a:spcPct val="90000"/>
              </a:lnSpc>
              <a:spcBef>
                <a:spcPts val="500"/>
              </a:spcBef>
              <a:spcAft>
                <a:spcPts val="0"/>
              </a:spcAft>
              <a:buClr>
                <a:schemeClr val="lt2"/>
              </a:buClr>
              <a:buSzPts val="2000"/>
              <a:buFont typeface="Arial"/>
              <a:buChar char="•"/>
              <a:defRPr sz="2000" b="0" i="0" u="none" strike="noStrike" cap="none">
                <a:solidFill>
                  <a:schemeClr val="dk1"/>
                </a:solidFill>
                <a:latin typeface="Roboto"/>
                <a:ea typeface="Roboto"/>
                <a:cs typeface="Roboto"/>
                <a:sym typeface="Roboto"/>
              </a:defRPr>
            </a:lvl3pPr>
            <a:lvl4pPr marL="1828800" marR="0" lvl="3" indent="-342900" algn="l" rtl="0">
              <a:lnSpc>
                <a:spcPct val="90000"/>
              </a:lnSpc>
              <a:spcBef>
                <a:spcPts val="500"/>
              </a:spcBef>
              <a:spcAft>
                <a:spcPts val="0"/>
              </a:spcAft>
              <a:buClr>
                <a:schemeClr val="lt2"/>
              </a:buClr>
              <a:buSzPts val="1800"/>
              <a:buFont typeface="Arial"/>
              <a:buChar char="•"/>
              <a:defRPr sz="1800" b="0" i="0" u="none" strike="noStrike" cap="none">
                <a:solidFill>
                  <a:schemeClr val="dk1"/>
                </a:solidFill>
                <a:latin typeface="Roboto"/>
                <a:ea typeface="Roboto"/>
                <a:cs typeface="Roboto"/>
                <a:sym typeface="Roboto"/>
              </a:defRPr>
            </a:lvl4pPr>
            <a:lvl5pPr marL="2286000" marR="0" lvl="4" indent="-342900" algn="l" rtl="0">
              <a:lnSpc>
                <a:spcPct val="90000"/>
              </a:lnSpc>
              <a:spcBef>
                <a:spcPts val="500"/>
              </a:spcBef>
              <a:spcAft>
                <a:spcPts val="0"/>
              </a:spcAft>
              <a:buClr>
                <a:schemeClr val="lt2"/>
              </a:buClr>
              <a:buSzPts val="1800"/>
              <a:buFont typeface="Arial"/>
              <a:buChar char="•"/>
              <a:defRPr sz="1800" b="0" i="0" u="none" strike="noStrike" cap="none">
                <a:solidFill>
                  <a:schemeClr val="dk1"/>
                </a:solidFill>
                <a:latin typeface="Roboto"/>
                <a:ea typeface="Roboto"/>
                <a:cs typeface="Roboto"/>
                <a:sym typeface="Roboto"/>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Roboto"/>
                <a:ea typeface="Roboto"/>
                <a:cs typeface="Roboto"/>
                <a:sym typeface="Roboto"/>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Roboto"/>
                <a:ea typeface="Roboto"/>
                <a:cs typeface="Roboto"/>
                <a:sym typeface="Roboto"/>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Roboto"/>
                <a:ea typeface="Roboto"/>
                <a:cs typeface="Roboto"/>
                <a:sym typeface="Roboto"/>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Roboto"/>
                <a:ea typeface="Roboto"/>
                <a:cs typeface="Roboto"/>
                <a:sym typeface="Roboto"/>
              </a:defRPr>
            </a:lvl9pPr>
          </a:lstStyle>
          <a:p>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sp>
        <p:nvSpPr>
          <p:cNvPr id="84" name="Google Shape;84;p1"/>
          <p:cNvSpPr txBox="1">
            <a:spLocks noGrp="1"/>
          </p:cNvSpPr>
          <p:nvPr>
            <p:ph type="ctrTitle"/>
          </p:nvPr>
        </p:nvSpPr>
        <p:spPr>
          <a:xfrm>
            <a:off x="1812758" y="318288"/>
            <a:ext cx="8807116" cy="2387600"/>
          </a:xfrm>
          <a:prstGeom prst="rect">
            <a:avLst/>
          </a:prstGeom>
          <a:noFill/>
          <a:ln>
            <a:noFill/>
          </a:ln>
        </p:spPr>
        <p:txBody>
          <a:bodyPr spcFirstLastPara="1" wrap="square" lIns="91425" tIns="45700" rIns="91425" bIns="45700" anchor="b" anchorCtr="0">
            <a:normAutofit/>
          </a:bodyPr>
          <a:lstStyle/>
          <a:p>
            <a:pPr marL="0" lvl="0" indent="0" algn="l" rtl="0">
              <a:lnSpc>
                <a:spcPct val="90000"/>
              </a:lnSpc>
              <a:spcBef>
                <a:spcPts val="0"/>
              </a:spcBef>
              <a:spcAft>
                <a:spcPts val="0"/>
              </a:spcAft>
              <a:buClr>
                <a:schemeClr val="lt1"/>
              </a:buClr>
              <a:buSzPts val="5500"/>
              <a:buFont typeface="Fraunces"/>
              <a:buNone/>
            </a:pPr>
            <a:r>
              <a:rPr lang="nl-NL"/>
              <a:t>Welkom</a:t>
            </a:r>
            <a:endParaRPr/>
          </a:p>
        </p:txBody>
      </p:sp>
      <p:sp>
        <p:nvSpPr>
          <p:cNvPr id="85" name="Google Shape;85;p1"/>
          <p:cNvSpPr txBox="1">
            <a:spLocks noGrp="1"/>
          </p:cNvSpPr>
          <p:nvPr>
            <p:ph type="subTitle" idx="1"/>
          </p:nvPr>
        </p:nvSpPr>
        <p:spPr>
          <a:xfrm>
            <a:off x="1215515" y="3052756"/>
            <a:ext cx="10667999" cy="1397991"/>
          </a:xfrm>
          <a:prstGeom prst="rect">
            <a:avLst/>
          </a:prstGeom>
          <a:noFill/>
          <a:ln>
            <a:noFill/>
          </a:ln>
        </p:spPr>
        <p:txBody>
          <a:bodyPr spcFirstLastPara="1" wrap="square" lIns="91425" tIns="45700" rIns="91425" bIns="45700" anchor="t" anchorCtr="0">
            <a:normAutofit/>
          </a:bodyPr>
          <a:lstStyle/>
          <a:p>
            <a:pPr marL="0" indent="0">
              <a:spcBef>
                <a:spcPts val="0"/>
              </a:spcBef>
            </a:pPr>
            <a:r>
              <a:rPr lang="nl-NL" sz="2800">
                <a:solidFill>
                  <a:schemeClr val="bg1"/>
                </a:solidFill>
              </a:rPr>
              <a:t>Workshop - ‘de signaleringsfunctie van de vertrouwenspersoon’</a:t>
            </a:r>
            <a:endParaRPr lang="nl-NL" sz="2800" b="0">
              <a:solidFill>
                <a:schemeClr val="bg1"/>
              </a:solidFill>
            </a:endParaRPr>
          </a:p>
          <a:p>
            <a:pPr marL="0" lvl="0" indent="0" algn="l" rtl="0">
              <a:lnSpc>
                <a:spcPct val="90000"/>
              </a:lnSpc>
              <a:spcBef>
                <a:spcPts val="1000"/>
              </a:spcBef>
              <a:spcAft>
                <a:spcPts val="0"/>
              </a:spcAft>
              <a:buSzPts val="3000"/>
              <a:buNone/>
            </a:pPr>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10">
          <a:extLst>
            <a:ext uri="{FF2B5EF4-FFF2-40B4-BE49-F238E27FC236}">
              <a16:creationId xmlns:a16="http://schemas.microsoft.com/office/drawing/2014/main" id="{C06B300A-49FE-428B-0323-D4CB11BA8D8D}"/>
            </a:ext>
          </a:extLst>
        </p:cNvPr>
        <p:cNvGrpSpPr/>
        <p:nvPr/>
      </p:nvGrpSpPr>
      <p:grpSpPr>
        <a:xfrm>
          <a:off x="0" y="0"/>
          <a:ext cx="0" cy="0"/>
          <a:chOff x="0" y="0"/>
          <a:chExt cx="0" cy="0"/>
        </a:xfrm>
      </p:grpSpPr>
      <p:sp>
        <p:nvSpPr>
          <p:cNvPr id="111" name="Google Shape;111;p5">
            <a:extLst>
              <a:ext uri="{FF2B5EF4-FFF2-40B4-BE49-F238E27FC236}">
                <a16:creationId xmlns:a16="http://schemas.microsoft.com/office/drawing/2014/main" id="{2D481252-B75A-FC85-5710-FDE25CF47BC1}"/>
              </a:ext>
            </a:extLst>
          </p:cNvPr>
          <p:cNvSpPr txBox="1">
            <a:spLocks noGrp="1"/>
          </p:cNvSpPr>
          <p:nvPr>
            <p:ph type="title"/>
          </p:nvPr>
        </p:nvSpPr>
        <p:spPr>
          <a:xfrm>
            <a:off x="928800" y="647703"/>
            <a:ext cx="8978744" cy="1328497"/>
          </a:xfrm>
          <a:prstGeom prst="rect">
            <a:avLst/>
          </a:prstGeom>
          <a:noFill/>
          <a:ln>
            <a:noFill/>
          </a:ln>
        </p:spPr>
        <p:txBody>
          <a:bodyPr spcFirstLastPara="1" wrap="square" lIns="91425" tIns="45700" rIns="91425" bIns="45700" anchor="b" anchorCtr="0">
            <a:normAutofit/>
          </a:bodyPr>
          <a:lstStyle/>
          <a:p>
            <a:r>
              <a:rPr lang="nl-NL" dirty="0"/>
              <a:t>Casus Bart-Jan </a:t>
            </a:r>
            <a:br>
              <a:rPr lang="nl-NL" dirty="0"/>
            </a:br>
            <a:r>
              <a:rPr lang="nl-NL" sz="1800" b="0" i="1" dirty="0"/>
              <a:t>Ik signaleer zelf</a:t>
            </a:r>
          </a:p>
        </p:txBody>
      </p:sp>
      <p:sp>
        <p:nvSpPr>
          <p:cNvPr id="3" name="Tijdelijke aanduiding voor tekst 2">
            <a:extLst>
              <a:ext uri="{FF2B5EF4-FFF2-40B4-BE49-F238E27FC236}">
                <a16:creationId xmlns:a16="http://schemas.microsoft.com/office/drawing/2014/main" id="{77842181-1157-AC4D-5660-8A7EC79FAB43}"/>
              </a:ext>
            </a:extLst>
          </p:cNvPr>
          <p:cNvSpPr>
            <a:spLocks noGrp="1"/>
          </p:cNvSpPr>
          <p:nvPr>
            <p:ph type="body" idx="1"/>
          </p:nvPr>
        </p:nvSpPr>
        <p:spPr>
          <a:xfrm>
            <a:off x="564365" y="2481953"/>
            <a:ext cx="11117149" cy="3426639"/>
          </a:xfrm>
        </p:spPr>
        <p:txBody>
          <a:bodyPr>
            <a:normAutofit/>
          </a:bodyPr>
          <a:lstStyle/>
          <a:p>
            <a:pPr indent="0">
              <a:lnSpc>
                <a:spcPct val="114999"/>
              </a:lnSpc>
              <a:spcBef>
                <a:spcPts val="0"/>
              </a:spcBef>
            </a:pPr>
            <a:r>
              <a:rPr lang="nl-NL" sz="1800" dirty="0" err="1">
                <a:solidFill>
                  <a:srgbClr val="595959"/>
                </a:solidFill>
                <a:latin typeface="Arial"/>
                <a:cs typeface="Arial"/>
              </a:rPr>
              <a:t>Bartjan</a:t>
            </a:r>
            <a:r>
              <a:rPr lang="nl-NL" sz="1800" dirty="0">
                <a:solidFill>
                  <a:srgbClr val="595959"/>
                </a:solidFill>
                <a:latin typeface="Arial"/>
                <a:cs typeface="Arial"/>
              </a:rPr>
              <a:t> is een volwassen man met een licht verstandelijke beperking. Hij komt trouw naar de kerk en is dol op kinderen. Hij zoekt hen na de dienst op en strijkt dan door de haren van de kinderen en knijpt in hun wang. Soms geeft hij hen een knuffel. </a:t>
            </a:r>
            <a:endParaRPr lang="en-US" sz="1800" dirty="0">
              <a:latin typeface="Arial"/>
              <a:cs typeface="Arial"/>
            </a:endParaRPr>
          </a:p>
          <a:p>
            <a:pPr indent="0">
              <a:lnSpc>
                <a:spcPct val="114999"/>
              </a:lnSpc>
              <a:spcBef>
                <a:spcPts val="0"/>
              </a:spcBef>
            </a:pPr>
            <a:endParaRPr lang="nl-NL" sz="1800" dirty="0">
              <a:latin typeface="Arial"/>
              <a:cs typeface="Arial"/>
            </a:endParaRPr>
          </a:p>
          <a:p>
            <a:pPr indent="0">
              <a:lnSpc>
                <a:spcPct val="114999"/>
              </a:lnSpc>
              <a:spcBef>
                <a:spcPts val="0"/>
              </a:spcBef>
            </a:pPr>
            <a:r>
              <a:rPr lang="nl-NL" sz="1800" dirty="0">
                <a:solidFill>
                  <a:srgbClr val="595959"/>
                </a:solidFill>
                <a:latin typeface="Arial"/>
                <a:cs typeface="Arial"/>
              </a:rPr>
              <a:t>Als </a:t>
            </a:r>
            <a:r>
              <a:rPr lang="nl-NL" sz="1800" dirty="0" err="1">
                <a:solidFill>
                  <a:srgbClr val="595959"/>
                </a:solidFill>
                <a:latin typeface="Arial"/>
                <a:cs typeface="Arial"/>
              </a:rPr>
              <a:t>IVP’er</a:t>
            </a:r>
            <a:r>
              <a:rPr lang="nl-NL" sz="1800" dirty="0">
                <a:solidFill>
                  <a:srgbClr val="595959"/>
                </a:solidFill>
                <a:latin typeface="Arial"/>
                <a:cs typeface="Arial"/>
              </a:rPr>
              <a:t> zie je dit gebeuren en hoewel er nog niemand is die het met jou hierover heeft gehad, vraag je jezelf af: moet ik hier wat mee en zo ja, wat?</a:t>
            </a:r>
            <a:endParaRPr lang="en-US" sz="1800" dirty="0">
              <a:latin typeface="Arial"/>
              <a:cs typeface="Arial"/>
            </a:endParaRPr>
          </a:p>
          <a:p>
            <a:endParaRPr lang="nl-NL" dirty="0"/>
          </a:p>
        </p:txBody>
      </p:sp>
    </p:spTree>
    <p:extLst>
      <p:ext uri="{BB962C8B-B14F-4D97-AF65-F5344CB8AC3E}">
        <p14:creationId xmlns:p14="http://schemas.microsoft.com/office/powerpoint/2010/main" val="382395246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96">
          <a:extLst>
            <a:ext uri="{FF2B5EF4-FFF2-40B4-BE49-F238E27FC236}">
              <a16:creationId xmlns:a16="http://schemas.microsoft.com/office/drawing/2014/main" id="{211A8DAC-9787-BA78-9EA6-628E3908C986}"/>
            </a:ext>
          </a:extLst>
        </p:cNvPr>
        <p:cNvGrpSpPr/>
        <p:nvPr/>
      </p:nvGrpSpPr>
      <p:grpSpPr>
        <a:xfrm>
          <a:off x="0" y="0"/>
          <a:ext cx="0" cy="0"/>
          <a:chOff x="0" y="0"/>
          <a:chExt cx="0" cy="0"/>
        </a:xfrm>
      </p:grpSpPr>
      <p:sp>
        <p:nvSpPr>
          <p:cNvPr id="97" name="Google Shape;97;p3">
            <a:extLst>
              <a:ext uri="{FF2B5EF4-FFF2-40B4-BE49-F238E27FC236}">
                <a16:creationId xmlns:a16="http://schemas.microsoft.com/office/drawing/2014/main" id="{848DA02F-176E-5DBB-852C-29C5ABF92907}"/>
              </a:ext>
            </a:extLst>
          </p:cNvPr>
          <p:cNvSpPr txBox="1">
            <a:spLocks noGrp="1"/>
          </p:cNvSpPr>
          <p:nvPr>
            <p:ph type="title"/>
          </p:nvPr>
        </p:nvSpPr>
        <p:spPr>
          <a:xfrm>
            <a:off x="1527519" y="1152281"/>
            <a:ext cx="4143555" cy="1688413"/>
          </a:xfrm>
          <a:prstGeom prst="rect">
            <a:avLst/>
          </a:prstGeom>
          <a:noFill/>
          <a:ln>
            <a:noFill/>
          </a:ln>
        </p:spPr>
        <p:txBody>
          <a:bodyPr spcFirstLastPara="1" wrap="square" lIns="91425" tIns="45700" rIns="91425" bIns="45700" anchor="b" anchorCtr="0">
            <a:normAutofit/>
          </a:bodyPr>
          <a:lstStyle/>
          <a:p>
            <a:pPr>
              <a:buSzPts val="3200"/>
            </a:pPr>
            <a:r>
              <a:rPr lang="nl-NL" sz="3200" dirty="0"/>
              <a:t>Casus </a:t>
            </a:r>
            <a:r>
              <a:rPr lang="nl-NL" sz="3200" dirty="0" err="1"/>
              <a:t>Bartjan</a:t>
            </a:r>
            <a:endParaRPr sz="3200" dirty="0"/>
          </a:p>
        </p:txBody>
      </p:sp>
      <p:sp>
        <p:nvSpPr>
          <p:cNvPr id="98" name="Google Shape;98;p3">
            <a:extLst>
              <a:ext uri="{FF2B5EF4-FFF2-40B4-BE49-F238E27FC236}">
                <a16:creationId xmlns:a16="http://schemas.microsoft.com/office/drawing/2014/main" id="{9F3F9C52-09F8-520C-33CE-4E2EF9925E27}"/>
              </a:ext>
            </a:extLst>
          </p:cNvPr>
          <p:cNvSpPr txBox="1">
            <a:spLocks noGrp="1"/>
          </p:cNvSpPr>
          <p:nvPr>
            <p:ph type="body" idx="1"/>
          </p:nvPr>
        </p:nvSpPr>
        <p:spPr>
          <a:xfrm>
            <a:off x="6639863" y="1332688"/>
            <a:ext cx="5009594" cy="5040679"/>
          </a:xfrm>
          <a:prstGeom prst="rect">
            <a:avLst/>
          </a:prstGeom>
          <a:noFill/>
          <a:ln>
            <a:noFill/>
          </a:ln>
        </p:spPr>
        <p:txBody>
          <a:bodyPr spcFirstLastPara="1" wrap="square" lIns="91425" tIns="45700" rIns="91425" bIns="45700" anchor="t" anchorCtr="0">
            <a:normAutofit/>
          </a:bodyPr>
          <a:lstStyle/>
          <a:p>
            <a:pPr>
              <a:lnSpc>
                <a:spcPct val="114999"/>
              </a:lnSpc>
              <a:spcBef>
                <a:spcPts val="0"/>
              </a:spcBef>
            </a:pPr>
            <a:endParaRPr lang="nl-NL" sz="1800" dirty="0">
              <a:solidFill>
                <a:srgbClr val="656B2C"/>
              </a:solidFill>
              <a:latin typeface="Tahoma"/>
              <a:ea typeface="Tahoma"/>
              <a:cs typeface="Tahoma"/>
            </a:endParaRPr>
          </a:p>
          <a:p>
            <a:pPr algn="l">
              <a:lnSpc>
                <a:spcPct val="114999"/>
              </a:lnSpc>
              <a:spcBef>
                <a:spcPts val="0"/>
              </a:spcBef>
              <a:spcAft>
                <a:spcPts val="0"/>
              </a:spcAft>
            </a:pPr>
            <a:endParaRPr lang="nl-NL" sz="1800" dirty="0">
              <a:solidFill>
                <a:schemeClr val="bg1"/>
              </a:solidFill>
              <a:latin typeface="Tahoma"/>
              <a:ea typeface="Tahoma"/>
              <a:cs typeface="Tahoma"/>
            </a:endParaRPr>
          </a:p>
          <a:p>
            <a:pPr marL="285750" indent="-285750"/>
            <a:r>
              <a:rPr lang="nl-NL" dirty="0">
                <a:solidFill>
                  <a:schemeClr val="bg1"/>
                </a:solidFill>
                <a:latin typeface="Aptos"/>
                <a:cs typeface="Arial"/>
              </a:rPr>
              <a:t>Zie jij dit als een probleem, signaal dat moet worden opgepakt en waarom wel/niet?</a:t>
            </a:r>
          </a:p>
          <a:p>
            <a:pPr marL="285750" indent="-285750"/>
            <a:r>
              <a:rPr lang="nl-NL" dirty="0">
                <a:solidFill>
                  <a:schemeClr val="bg1"/>
                </a:solidFill>
                <a:latin typeface="Aptos"/>
                <a:cs typeface="Arial"/>
              </a:rPr>
              <a:t>Welke belangen zijn er? </a:t>
            </a:r>
          </a:p>
          <a:p>
            <a:pPr marL="285750" indent="-285750"/>
            <a:r>
              <a:rPr lang="nl-NL" dirty="0">
                <a:solidFill>
                  <a:schemeClr val="bg1"/>
                </a:solidFill>
                <a:latin typeface="Aptos"/>
                <a:cs typeface="Arial"/>
              </a:rPr>
              <a:t>Welke afwegingen maak je: waarom wel en waarom niet?</a:t>
            </a:r>
          </a:p>
          <a:p>
            <a:pPr marL="285750" indent="-285750"/>
            <a:r>
              <a:rPr lang="nl-NL" dirty="0">
                <a:solidFill>
                  <a:schemeClr val="bg1"/>
                </a:solidFill>
                <a:latin typeface="Aptos"/>
                <a:cs typeface="Arial"/>
              </a:rPr>
              <a:t>Is er actie gewenst en zo ja door wie en wat? Wat is je eerste stap? </a:t>
            </a:r>
          </a:p>
          <a:p>
            <a:pPr marL="285750" indent="-285750"/>
            <a:r>
              <a:rPr lang="nl-NL" dirty="0">
                <a:solidFill>
                  <a:schemeClr val="bg1"/>
                </a:solidFill>
                <a:latin typeface="Aptos"/>
                <a:cs typeface="Arial"/>
              </a:rPr>
              <a:t>Hoe zou je het vinden om deze stap te zetten? Wat motiveert je en wat belemmert je?</a:t>
            </a:r>
          </a:p>
        </p:txBody>
      </p:sp>
      <p:sp>
        <p:nvSpPr>
          <p:cNvPr id="99" name="Google Shape;99;p3">
            <a:extLst>
              <a:ext uri="{FF2B5EF4-FFF2-40B4-BE49-F238E27FC236}">
                <a16:creationId xmlns:a16="http://schemas.microsoft.com/office/drawing/2014/main" id="{E1E89945-183E-C9B4-4CE5-198EFF5FAE82}"/>
              </a:ext>
            </a:extLst>
          </p:cNvPr>
          <p:cNvSpPr txBox="1">
            <a:spLocks noGrp="1"/>
          </p:cNvSpPr>
          <p:nvPr>
            <p:ph type="subTitle" idx="2"/>
          </p:nvPr>
        </p:nvSpPr>
        <p:spPr>
          <a:xfrm>
            <a:off x="661481" y="3279799"/>
            <a:ext cx="5009593" cy="3258159"/>
          </a:xfrm>
          <a:prstGeom prst="rect">
            <a:avLst/>
          </a:prstGeom>
          <a:noFill/>
          <a:ln>
            <a:noFill/>
          </a:ln>
        </p:spPr>
        <p:txBody>
          <a:bodyPr spcFirstLastPara="1" wrap="square" lIns="91425" tIns="45700" rIns="91425" bIns="45700" anchor="t" anchorCtr="0">
            <a:normAutofit fontScale="92500" lnSpcReduction="10000"/>
          </a:bodyPr>
          <a:lstStyle/>
          <a:p>
            <a:pPr indent="0">
              <a:lnSpc>
                <a:spcPct val="114999"/>
              </a:lnSpc>
              <a:spcBef>
                <a:spcPts val="0"/>
              </a:spcBef>
            </a:pPr>
            <a:r>
              <a:rPr lang="nl-NL" sz="1800" b="0" dirty="0" err="1">
                <a:solidFill>
                  <a:srgbClr val="595959"/>
                </a:solidFill>
                <a:latin typeface="Arial"/>
                <a:cs typeface="Arial"/>
              </a:rPr>
              <a:t>Bartjan</a:t>
            </a:r>
            <a:r>
              <a:rPr lang="nl-NL" sz="1800" b="0" dirty="0">
                <a:solidFill>
                  <a:srgbClr val="595959"/>
                </a:solidFill>
                <a:latin typeface="Arial"/>
                <a:cs typeface="Arial"/>
              </a:rPr>
              <a:t> is een volwassen man met een licht verstandelijke beperking. Hij komt trouw naar de kerk en is dol op kinderen. Hij zoekt hen na de dienst op en strijkt dan door de haren van de kinderen en knijpt in hun wang. Soms geeft hij hen een knuffel. </a:t>
            </a:r>
            <a:endParaRPr lang="en-US" sz="1800" b="0" dirty="0">
              <a:latin typeface="Arial"/>
              <a:cs typeface="Arial"/>
            </a:endParaRPr>
          </a:p>
          <a:p>
            <a:pPr indent="0">
              <a:lnSpc>
                <a:spcPct val="114999"/>
              </a:lnSpc>
              <a:spcBef>
                <a:spcPts val="0"/>
              </a:spcBef>
            </a:pPr>
            <a:endParaRPr lang="nl-NL" sz="1800" b="0" dirty="0">
              <a:latin typeface="Arial"/>
              <a:cs typeface="Arial"/>
            </a:endParaRPr>
          </a:p>
          <a:p>
            <a:pPr indent="0">
              <a:lnSpc>
                <a:spcPct val="114999"/>
              </a:lnSpc>
              <a:spcBef>
                <a:spcPts val="0"/>
              </a:spcBef>
            </a:pPr>
            <a:r>
              <a:rPr lang="nl-NL" sz="1800" b="0" dirty="0">
                <a:solidFill>
                  <a:srgbClr val="595959"/>
                </a:solidFill>
                <a:latin typeface="Arial"/>
                <a:cs typeface="Arial"/>
              </a:rPr>
              <a:t>Als </a:t>
            </a:r>
            <a:r>
              <a:rPr lang="nl-NL" sz="1800" b="0" dirty="0" err="1">
                <a:solidFill>
                  <a:srgbClr val="595959"/>
                </a:solidFill>
                <a:latin typeface="Arial"/>
                <a:cs typeface="Arial"/>
              </a:rPr>
              <a:t>IVP’er</a:t>
            </a:r>
            <a:r>
              <a:rPr lang="nl-NL" sz="1800" b="0" dirty="0">
                <a:solidFill>
                  <a:srgbClr val="595959"/>
                </a:solidFill>
                <a:latin typeface="Arial"/>
                <a:cs typeface="Arial"/>
              </a:rPr>
              <a:t> zie je dit gebeuren en hoewel er nog niemand is die het met jou hierover heeft gehad, vraag je jezelf af: moet ik hier wat mee en zo ja, wat?</a:t>
            </a:r>
            <a:endParaRPr lang="en-US" sz="1800" b="0" dirty="0">
              <a:latin typeface="Arial"/>
              <a:cs typeface="Arial"/>
            </a:endParaRPr>
          </a:p>
          <a:p>
            <a:pPr marL="0" indent="0">
              <a:lnSpc>
                <a:spcPct val="114999"/>
              </a:lnSpc>
              <a:spcBef>
                <a:spcPts val="0"/>
              </a:spcBef>
            </a:pPr>
            <a:endParaRPr lang="nl-NL" sz="1800" b="0" dirty="0">
              <a:solidFill>
                <a:srgbClr val="656B2C"/>
              </a:solidFill>
              <a:latin typeface="Tahoma"/>
              <a:ea typeface="Tahoma"/>
              <a:cs typeface="Tahoma"/>
            </a:endParaRPr>
          </a:p>
        </p:txBody>
      </p:sp>
    </p:spTree>
    <p:extLst>
      <p:ext uri="{BB962C8B-B14F-4D97-AF65-F5344CB8AC3E}">
        <p14:creationId xmlns:p14="http://schemas.microsoft.com/office/powerpoint/2010/main" val="110197923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96">
          <a:extLst>
            <a:ext uri="{FF2B5EF4-FFF2-40B4-BE49-F238E27FC236}">
              <a16:creationId xmlns:a16="http://schemas.microsoft.com/office/drawing/2014/main" id="{41DC5577-40C3-5C76-C601-31C80DEA4337}"/>
            </a:ext>
          </a:extLst>
        </p:cNvPr>
        <p:cNvGrpSpPr/>
        <p:nvPr/>
      </p:nvGrpSpPr>
      <p:grpSpPr>
        <a:xfrm>
          <a:off x="0" y="0"/>
          <a:ext cx="0" cy="0"/>
          <a:chOff x="0" y="0"/>
          <a:chExt cx="0" cy="0"/>
        </a:xfrm>
      </p:grpSpPr>
      <p:sp>
        <p:nvSpPr>
          <p:cNvPr id="97" name="Google Shape;97;p3">
            <a:extLst>
              <a:ext uri="{FF2B5EF4-FFF2-40B4-BE49-F238E27FC236}">
                <a16:creationId xmlns:a16="http://schemas.microsoft.com/office/drawing/2014/main" id="{0C7CA041-7D3F-D439-AE03-9EF83487F5E8}"/>
              </a:ext>
            </a:extLst>
          </p:cNvPr>
          <p:cNvSpPr txBox="1">
            <a:spLocks noGrp="1"/>
          </p:cNvSpPr>
          <p:nvPr>
            <p:ph type="title"/>
          </p:nvPr>
        </p:nvSpPr>
        <p:spPr>
          <a:xfrm>
            <a:off x="1527519" y="1152281"/>
            <a:ext cx="4143555" cy="1688413"/>
          </a:xfrm>
          <a:prstGeom prst="rect">
            <a:avLst/>
          </a:prstGeom>
          <a:noFill/>
          <a:ln>
            <a:noFill/>
          </a:ln>
        </p:spPr>
        <p:txBody>
          <a:bodyPr spcFirstLastPara="1" wrap="square" lIns="91425" tIns="45700" rIns="91425" bIns="45700" anchor="b" anchorCtr="0">
            <a:normAutofit/>
          </a:bodyPr>
          <a:lstStyle/>
          <a:p>
            <a:pPr>
              <a:buSzPts val="3200"/>
            </a:pPr>
            <a:r>
              <a:rPr lang="nl-NL" sz="3200" dirty="0"/>
              <a:t>Vragen om mee te nemen</a:t>
            </a:r>
            <a:endParaRPr sz="3200" dirty="0"/>
          </a:p>
        </p:txBody>
      </p:sp>
      <p:sp>
        <p:nvSpPr>
          <p:cNvPr id="98" name="Google Shape;98;p3">
            <a:extLst>
              <a:ext uri="{FF2B5EF4-FFF2-40B4-BE49-F238E27FC236}">
                <a16:creationId xmlns:a16="http://schemas.microsoft.com/office/drawing/2014/main" id="{2AE9224A-60E3-A88D-51D6-8A087B1820D3}"/>
              </a:ext>
            </a:extLst>
          </p:cNvPr>
          <p:cNvSpPr txBox="1">
            <a:spLocks noGrp="1"/>
          </p:cNvSpPr>
          <p:nvPr>
            <p:ph type="body" idx="1"/>
          </p:nvPr>
        </p:nvSpPr>
        <p:spPr>
          <a:xfrm>
            <a:off x="6718497" y="1618488"/>
            <a:ext cx="4930959" cy="4754880"/>
          </a:xfrm>
          <a:prstGeom prst="rect">
            <a:avLst/>
          </a:prstGeom>
          <a:noFill/>
          <a:ln>
            <a:noFill/>
          </a:ln>
        </p:spPr>
        <p:txBody>
          <a:bodyPr spcFirstLastPara="1" wrap="square" lIns="91425" tIns="45700" rIns="91425" bIns="45700" anchor="t" anchorCtr="0">
            <a:normAutofit/>
          </a:bodyPr>
          <a:lstStyle/>
          <a:p>
            <a:pPr>
              <a:lnSpc>
                <a:spcPct val="114999"/>
              </a:lnSpc>
              <a:spcBef>
                <a:spcPts val="0"/>
              </a:spcBef>
            </a:pPr>
            <a:endParaRPr lang="nl-NL" sz="1800" dirty="0">
              <a:solidFill>
                <a:srgbClr val="656B2C"/>
              </a:solidFill>
              <a:latin typeface="Tahoma"/>
              <a:ea typeface="Tahoma"/>
              <a:cs typeface="Tahoma"/>
            </a:endParaRPr>
          </a:p>
          <a:p>
            <a:pPr algn="l">
              <a:lnSpc>
                <a:spcPct val="114999"/>
              </a:lnSpc>
              <a:spcBef>
                <a:spcPts val="0"/>
              </a:spcBef>
              <a:spcAft>
                <a:spcPts val="0"/>
              </a:spcAft>
            </a:pPr>
            <a:endParaRPr lang="nl-NL" sz="1800" dirty="0">
              <a:solidFill>
                <a:schemeClr val="bg1"/>
              </a:solidFill>
              <a:latin typeface="Tahoma"/>
              <a:ea typeface="Tahoma"/>
              <a:cs typeface="Tahoma"/>
            </a:endParaRPr>
          </a:p>
          <a:p>
            <a:pPr marL="742950" indent="-285750">
              <a:lnSpc>
                <a:spcPct val="114999"/>
              </a:lnSpc>
              <a:spcBef>
                <a:spcPts val="0"/>
              </a:spcBef>
              <a:buChar char="-"/>
            </a:pPr>
            <a:r>
              <a:rPr lang="nl-NL" sz="1800" b="0" dirty="0">
                <a:solidFill>
                  <a:schemeClr val="bg1"/>
                </a:solidFill>
                <a:latin typeface="Aptos"/>
                <a:ea typeface="Tahoma"/>
                <a:cs typeface="Tahoma"/>
              </a:rPr>
              <a:t>Zijn er in jouw gemeente omgangsregels waarin helder staat beschreven hoe jullie met elkaar om willen gaan? </a:t>
            </a:r>
            <a:endParaRPr lang="en-US" sz="1800" b="0" dirty="0">
              <a:solidFill>
                <a:schemeClr val="bg1"/>
              </a:solidFill>
              <a:latin typeface="Aptos"/>
              <a:ea typeface="Tahoma"/>
              <a:cs typeface="Tahoma"/>
            </a:endParaRPr>
          </a:p>
          <a:p>
            <a:pPr marL="742950" indent="-285750">
              <a:lnSpc>
                <a:spcPct val="114999"/>
              </a:lnSpc>
              <a:spcBef>
                <a:spcPts val="0"/>
              </a:spcBef>
              <a:buChar char="-"/>
            </a:pPr>
            <a:r>
              <a:rPr lang="nl-NL" sz="1800" b="0" dirty="0">
                <a:solidFill>
                  <a:schemeClr val="bg1"/>
                </a:solidFill>
                <a:latin typeface="Aptos"/>
                <a:ea typeface="Tahoma"/>
                <a:cs typeface="Tahoma"/>
              </a:rPr>
              <a:t>Zijn deze omgangsregels bij elk gemeentelid bekend?</a:t>
            </a:r>
            <a:endParaRPr lang="en-US" sz="1800" b="0" dirty="0">
              <a:solidFill>
                <a:schemeClr val="bg1"/>
              </a:solidFill>
              <a:latin typeface="Aptos"/>
              <a:ea typeface="Tahoma"/>
              <a:cs typeface="Tahoma"/>
            </a:endParaRPr>
          </a:p>
          <a:p>
            <a:pPr marL="742950" indent="-285750">
              <a:lnSpc>
                <a:spcPct val="114999"/>
              </a:lnSpc>
              <a:spcBef>
                <a:spcPts val="0"/>
              </a:spcBef>
              <a:buChar char="-"/>
            </a:pPr>
            <a:r>
              <a:rPr lang="nl-NL" sz="1800" b="0" dirty="0">
                <a:solidFill>
                  <a:schemeClr val="bg1"/>
                </a:solidFill>
                <a:latin typeface="Aptos"/>
                <a:ea typeface="Tahoma"/>
                <a:cs typeface="Tahoma"/>
              </a:rPr>
              <a:t>Zijn deze afspraken begrijpelijk voor mensen met een licht verstandelijke beperking, ASS, niet aangeboren hersenletsel e.d.?</a:t>
            </a:r>
            <a:endParaRPr dirty="0">
              <a:solidFill>
                <a:schemeClr val="bg1"/>
              </a:solidFill>
            </a:endParaRPr>
          </a:p>
        </p:txBody>
      </p:sp>
      <p:sp>
        <p:nvSpPr>
          <p:cNvPr id="99" name="Google Shape;99;p3">
            <a:extLst>
              <a:ext uri="{FF2B5EF4-FFF2-40B4-BE49-F238E27FC236}">
                <a16:creationId xmlns:a16="http://schemas.microsoft.com/office/drawing/2014/main" id="{D7C02822-37D2-CD12-F2B6-487802A53AED}"/>
              </a:ext>
            </a:extLst>
          </p:cNvPr>
          <p:cNvSpPr txBox="1">
            <a:spLocks noGrp="1"/>
          </p:cNvSpPr>
          <p:nvPr>
            <p:ph type="subTitle" idx="2"/>
          </p:nvPr>
        </p:nvSpPr>
        <p:spPr>
          <a:xfrm>
            <a:off x="1527519" y="3279799"/>
            <a:ext cx="4143555" cy="3258159"/>
          </a:xfrm>
          <a:prstGeom prst="rect">
            <a:avLst/>
          </a:prstGeom>
          <a:noFill/>
          <a:ln>
            <a:noFill/>
          </a:ln>
        </p:spPr>
        <p:txBody>
          <a:bodyPr spcFirstLastPara="1" wrap="square" lIns="91425" tIns="45700" rIns="91425" bIns="45700" anchor="t" anchorCtr="0">
            <a:normAutofit/>
          </a:bodyPr>
          <a:lstStyle/>
          <a:p>
            <a:pPr marL="0" indent="0">
              <a:lnSpc>
                <a:spcPct val="114999"/>
              </a:lnSpc>
              <a:spcBef>
                <a:spcPts val="0"/>
              </a:spcBef>
            </a:pPr>
            <a:endParaRPr lang="nl-NL" sz="1800" b="0" dirty="0">
              <a:solidFill>
                <a:srgbClr val="656B2C"/>
              </a:solidFill>
              <a:latin typeface="Tahoma"/>
              <a:ea typeface="Tahoma"/>
              <a:cs typeface="Tahoma"/>
            </a:endParaRPr>
          </a:p>
        </p:txBody>
      </p:sp>
    </p:spTree>
    <p:extLst>
      <p:ext uri="{BB962C8B-B14F-4D97-AF65-F5344CB8AC3E}">
        <p14:creationId xmlns:p14="http://schemas.microsoft.com/office/powerpoint/2010/main" val="17371541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8">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8">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8">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10">
          <a:extLst>
            <a:ext uri="{FF2B5EF4-FFF2-40B4-BE49-F238E27FC236}">
              <a16:creationId xmlns:a16="http://schemas.microsoft.com/office/drawing/2014/main" id="{ACAD8762-CA55-1302-7E17-4DFEBBB1B250}"/>
            </a:ext>
          </a:extLst>
        </p:cNvPr>
        <p:cNvGrpSpPr/>
        <p:nvPr/>
      </p:nvGrpSpPr>
      <p:grpSpPr>
        <a:xfrm>
          <a:off x="0" y="0"/>
          <a:ext cx="0" cy="0"/>
          <a:chOff x="0" y="0"/>
          <a:chExt cx="0" cy="0"/>
        </a:xfrm>
      </p:grpSpPr>
      <p:sp>
        <p:nvSpPr>
          <p:cNvPr id="111" name="Google Shape;111;p5">
            <a:extLst>
              <a:ext uri="{FF2B5EF4-FFF2-40B4-BE49-F238E27FC236}">
                <a16:creationId xmlns:a16="http://schemas.microsoft.com/office/drawing/2014/main" id="{7876DFB2-80E5-CAE2-3AB4-445990BA6984}"/>
              </a:ext>
            </a:extLst>
          </p:cNvPr>
          <p:cNvSpPr txBox="1">
            <a:spLocks noGrp="1"/>
          </p:cNvSpPr>
          <p:nvPr>
            <p:ph type="title"/>
          </p:nvPr>
        </p:nvSpPr>
        <p:spPr>
          <a:xfrm>
            <a:off x="928800" y="647703"/>
            <a:ext cx="8978744" cy="1328497"/>
          </a:xfrm>
          <a:prstGeom prst="rect">
            <a:avLst/>
          </a:prstGeom>
          <a:noFill/>
          <a:ln>
            <a:noFill/>
          </a:ln>
        </p:spPr>
        <p:txBody>
          <a:bodyPr spcFirstLastPara="1" wrap="square" lIns="91425" tIns="45700" rIns="91425" bIns="45700" anchor="b" anchorCtr="0">
            <a:normAutofit/>
          </a:bodyPr>
          <a:lstStyle/>
          <a:p>
            <a:r>
              <a:rPr lang="nl-NL" dirty="0"/>
              <a:t>Casus Julia</a:t>
            </a:r>
            <a:br>
              <a:rPr lang="nl-NL" dirty="0"/>
            </a:br>
            <a:r>
              <a:rPr lang="nl-NL" sz="1800" b="0" i="1" dirty="0"/>
              <a:t>Iemand benadert mij met een signaal</a:t>
            </a:r>
          </a:p>
        </p:txBody>
      </p:sp>
      <p:sp>
        <p:nvSpPr>
          <p:cNvPr id="3" name="Tijdelijke aanduiding voor tekst 2">
            <a:extLst>
              <a:ext uri="{FF2B5EF4-FFF2-40B4-BE49-F238E27FC236}">
                <a16:creationId xmlns:a16="http://schemas.microsoft.com/office/drawing/2014/main" id="{1D26D202-6FDF-73E7-A2FD-C1CBECD8324C}"/>
              </a:ext>
            </a:extLst>
          </p:cNvPr>
          <p:cNvSpPr>
            <a:spLocks noGrp="1"/>
          </p:cNvSpPr>
          <p:nvPr>
            <p:ph type="body" idx="1"/>
          </p:nvPr>
        </p:nvSpPr>
        <p:spPr>
          <a:xfrm>
            <a:off x="564365" y="2481953"/>
            <a:ext cx="11117149" cy="3426639"/>
          </a:xfrm>
        </p:spPr>
        <p:txBody>
          <a:bodyPr>
            <a:normAutofit/>
          </a:bodyPr>
          <a:lstStyle/>
          <a:p>
            <a:pPr indent="0">
              <a:lnSpc>
                <a:spcPct val="114999"/>
              </a:lnSpc>
              <a:spcBef>
                <a:spcPts val="0"/>
              </a:spcBef>
            </a:pPr>
            <a:r>
              <a:rPr lang="nl-NL" sz="1800" dirty="0">
                <a:solidFill>
                  <a:srgbClr val="595959"/>
                </a:solidFill>
                <a:latin typeface="Arial"/>
                <a:cs typeface="Arial"/>
              </a:rPr>
              <a:t>Julia, één van de jeugdwerkleiders uit de kerk, benadert jou als </a:t>
            </a:r>
            <a:r>
              <a:rPr lang="nl-NL" sz="1800" dirty="0" err="1">
                <a:solidFill>
                  <a:srgbClr val="595959"/>
                </a:solidFill>
                <a:latin typeface="Arial"/>
                <a:cs typeface="Arial"/>
              </a:rPr>
              <a:t>IVP’er</a:t>
            </a:r>
            <a:r>
              <a:rPr lang="nl-NL" sz="1800" dirty="0">
                <a:solidFill>
                  <a:srgbClr val="595959"/>
                </a:solidFill>
                <a:latin typeface="Arial"/>
                <a:cs typeface="Arial"/>
              </a:rPr>
              <a:t>. Ze geeft samen met o.a. Daan leiding aan de tieners. Daan heeft haar verteld dat hij veel app-contact heeft met een paar tieners van de groep en dat ze hem veel vertellen over wat hen bezighoudt. Hij zou het een goed idee vinden als zij ook op deze manier 1 op 1 contact heeft met de jongeren, maar Julia heeft hier geen goed gevoel bij. Ze benadert jou om advies. </a:t>
            </a:r>
            <a:endParaRPr lang="en-US" sz="1800" dirty="0">
              <a:solidFill>
                <a:srgbClr val="000000"/>
              </a:solidFill>
              <a:latin typeface="Arial"/>
              <a:cs typeface="Arial"/>
            </a:endParaRPr>
          </a:p>
          <a:p>
            <a:pPr indent="0">
              <a:lnSpc>
                <a:spcPct val="114999"/>
              </a:lnSpc>
              <a:spcBef>
                <a:spcPts val="0"/>
              </a:spcBef>
            </a:pPr>
            <a:endParaRPr lang="nl-NL" sz="1800" dirty="0">
              <a:solidFill>
                <a:srgbClr val="000000"/>
              </a:solidFill>
              <a:latin typeface="Arial"/>
              <a:cs typeface="Arial"/>
            </a:endParaRPr>
          </a:p>
          <a:p>
            <a:pPr indent="0">
              <a:lnSpc>
                <a:spcPct val="114999"/>
              </a:lnSpc>
              <a:spcBef>
                <a:spcPts val="0"/>
              </a:spcBef>
            </a:pPr>
            <a:r>
              <a:rPr lang="nl-NL" sz="1800" dirty="0">
                <a:solidFill>
                  <a:srgbClr val="595959"/>
                </a:solidFill>
                <a:latin typeface="Arial"/>
                <a:cs typeface="Arial"/>
              </a:rPr>
              <a:t>Wat zou jouw reactie als </a:t>
            </a:r>
            <a:r>
              <a:rPr lang="nl-NL" sz="1800" dirty="0" err="1">
                <a:solidFill>
                  <a:srgbClr val="595959"/>
                </a:solidFill>
                <a:latin typeface="Arial"/>
                <a:cs typeface="Arial"/>
              </a:rPr>
              <a:t>IVP’er</a:t>
            </a:r>
            <a:r>
              <a:rPr lang="nl-NL" sz="1800" dirty="0">
                <a:solidFill>
                  <a:srgbClr val="595959"/>
                </a:solidFill>
                <a:latin typeface="Arial"/>
                <a:cs typeface="Arial"/>
              </a:rPr>
              <a:t> zijn?</a:t>
            </a:r>
            <a:endParaRPr lang="en-US" sz="1800" dirty="0">
              <a:solidFill>
                <a:srgbClr val="000000"/>
              </a:solidFill>
              <a:latin typeface="Arial"/>
              <a:cs typeface="Arial"/>
            </a:endParaRPr>
          </a:p>
          <a:p>
            <a:pPr indent="0">
              <a:lnSpc>
                <a:spcPct val="114999"/>
              </a:lnSpc>
              <a:spcBef>
                <a:spcPts val="0"/>
              </a:spcBef>
            </a:pPr>
            <a:endParaRPr lang="nl-NL" sz="1800" dirty="0">
              <a:solidFill>
                <a:srgbClr val="595959"/>
              </a:solidFill>
              <a:latin typeface="Arial"/>
              <a:cs typeface="Arial"/>
            </a:endParaRPr>
          </a:p>
          <a:p>
            <a:endParaRPr lang="nl-NL" dirty="0"/>
          </a:p>
        </p:txBody>
      </p:sp>
    </p:spTree>
    <p:extLst>
      <p:ext uri="{BB962C8B-B14F-4D97-AF65-F5344CB8AC3E}">
        <p14:creationId xmlns:p14="http://schemas.microsoft.com/office/powerpoint/2010/main" val="286624727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96">
          <a:extLst>
            <a:ext uri="{FF2B5EF4-FFF2-40B4-BE49-F238E27FC236}">
              <a16:creationId xmlns:a16="http://schemas.microsoft.com/office/drawing/2014/main" id="{DFC67077-DD53-DABE-A664-BC6D79B31F12}"/>
            </a:ext>
          </a:extLst>
        </p:cNvPr>
        <p:cNvGrpSpPr/>
        <p:nvPr/>
      </p:nvGrpSpPr>
      <p:grpSpPr>
        <a:xfrm>
          <a:off x="0" y="0"/>
          <a:ext cx="0" cy="0"/>
          <a:chOff x="0" y="0"/>
          <a:chExt cx="0" cy="0"/>
        </a:xfrm>
      </p:grpSpPr>
      <p:sp>
        <p:nvSpPr>
          <p:cNvPr id="97" name="Google Shape;97;p3">
            <a:extLst>
              <a:ext uri="{FF2B5EF4-FFF2-40B4-BE49-F238E27FC236}">
                <a16:creationId xmlns:a16="http://schemas.microsoft.com/office/drawing/2014/main" id="{0C4B5778-F98C-FBB8-5067-D9409D4AA31F}"/>
              </a:ext>
            </a:extLst>
          </p:cNvPr>
          <p:cNvSpPr txBox="1">
            <a:spLocks noGrp="1"/>
          </p:cNvSpPr>
          <p:nvPr>
            <p:ph type="title"/>
          </p:nvPr>
        </p:nvSpPr>
        <p:spPr>
          <a:xfrm>
            <a:off x="1527519" y="1152281"/>
            <a:ext cx="4143555" cy="1688413"/>
          </a:xfrm>
          <a:prstGeom prst="rect">
            <a:avLst/>
          </a:prstGeom>
          <a:noFill/>
          <a:ln>
            <a:noFill/>
          </a:ln>
        </p:spPr>
        <p:txBody>
          <a:bodyPr spcFirstLastPara="1" wrap="square" lIns="91425" tIns="45700" rIns="91425" bIns="45700" anchor="b" anchorCtr="0">
            <a:normAutofit/>
          </a:bodyPr>
          <a:lstStyle/>
          <a:p>
            <a:pPr>
              <a:buSzPts val="3200"/>
            </a:pPr>
            <a:r>
              <a:rPr lang="nl-NL" sz="3200"/>
              <a:t>Casus Julia</a:t>
            </a:r>
            <a:endParaRPr sz="3200" dirty="0"/>
          </a:p>
        </p:txBody>
      </p:sp>
      <p:sp>
        <p:nvSpPr>
          <p:cNvPr id="98" name="Google Shape;98;p3">
            <a:extLst>
              <a:ext uri="{FF2B5EF4-FFF2-40B4-BE49-F238E27FC236}">
                <a16:creationId xmlns:a16="http://schemas.microsoft.com/office/drawing/2014/main" id="{107569B0-5419-BF36-5B20-4B3D5B8C911C}"/>
              </a:ext>
            </a:extLst>
          </p:cNvPr>
          <p:cNvSpPr txBox="1">
            <a:spLocks noGrp="1"/>
          </p:cNvSpPr>
          <p:nvPr>
            <p:ph type="body" idx="1"/>
          </p:nvPr>
        </p:nvSpPr>
        <p:spPr>
          <a:xfrm>
            <a:off x="6639863" y="1332688"/>
            <a:ext cx="5009594" cy="5040679"/>
          </a:xfrm>
          <a:prstGeom prst="rect">
            <a:avLst/>
          </a:prstGeom>
          <a:noFill/>
          <a:ln>
            <a:noFill/>
          </a:ln>
        </p:spPr>
        <p:txBody>
          <a:bodyPr spcFirstLastPara="1" wrap="square" lIns="91425" tIns="45700" rIns="91425" bIns="45700" anchor="t" anchorCtr="0">
            <a:normAutofit/>
          </a:bodyPr>
          <a:lstStyle/>
          <a:p>
            <a:pPr>
              <a:lnSpc>
                <a:spcPct val="114999"/>
              </a:lnSpc>
              <a:spcBef>
                <a:spcPts val="0"/>
              </a:spcBef>
            </a:pPr>
            <a:endParaRPr lang="nl-NL" sz="1800" dirty="0">
              <a:solidFill>
                <a:srgbClr val="656B2C"/>
              </a:solidFill>
              <a:latin typeface="Tahoma"/>
              <a:ea typeface="Tahoma"/>
              <a:cs typeface="Tahoma"/>
            </a:endParaRPr>
          </a:p>
          <a:p>
            <a:pPr algn="l">
              <a:lnSpc>
                <a:spcPct val="114999"/>
              </a:lnSpc>
              <a:spcBef>
                <a:spcPts val="0"/>
              </a:spcBef>
              <a:spcAft>
                <a:spcPts val="0"/>
              </a:spcAft>
            </a:pPr>
            <a:endParaRPr lang="nl-NL" sz="1800" dirty="0">
              <a:solidFill>
                <a:schemeClr val="bg1"/>
              </a:solidFill>
              <a:latin typeface="Tahoma"/>
              <a:ea typeface="Tahoma"/>
              <a:cs typeface="Tahoma"/>
            </a:endParaRPr>
          </a:p>
          <a:p>
            <a:pPr marL="285750" indent="-285750"/>
            <a:r>
              <a:rPr lang="nl-NL" dirty="0">
                <a:solidFill>
                  <a:schemeClr val="bg1"/>
                </a:solidFill>
                <a:latin typeface="Aptos"/>
                <a:cs typeface="Arial"/>
              </a:rPr>
              <a:t>Zie jij dit als een probleem, signaal dat moet worden opgepakt en waarom wel/niet?</a:t>
            </a:r>
          </a:p>
          <a:p>
            <a:pPr marL="285750" indent="-285750"/>
            <a:r>
              <a:rPr lang="nl-NL" dirty="0">
                <a:solidFill>
                  <a:schemeClr val="bg1"/>
                </a:solidFill>
                <a:latin typeface="Aptos"/>
                <a:cs typeface="Arial"/>
              </a:rPr>
              <a:t>Welke belangen zijn er? </a:t>
            </a:r>
          </a:p>
          <a:p>
            <a:pPr marL="285750" indent="-285750"/>
            <a:r>
              <a:rPr lang="nl-NL" dirty="0">
                <a:solidFill>
                  <a:schemeClr val="bg1"/>
                </a:solidFill>
                <a:latin typeface="Aptos"/>
                <a:cs typeface="Arial"/>
              </a:rPr>
              <a:t>Welke afwegingen maak je: waarom wel en waarom niet?</a:t>
            </a:r>
          </a:p>
          <a:p>
            <a:pPr marL="285750" indent="-285750"/>
            <a:r>
              <a:rPr lang="nl-NL" dirty="0">
                <a:solidFill>
                  <a:schemeClr val="bg1"/>
                </a:solidFill>
                <a:latin typeface="Aptos"/>
                <a:cs typeface="Arial"/>
              </a:rPr>
              <a:t>Is er actie gewenst en zo ja door wie en wat? Wat is je eerste stap? </a:t>
            </a:r>
          </a:p>
          <a:p>
            <a:pPr marL="285750" indent="-285750"/>
            <a:r>
              <a:rPr lang="nl-NL" dirty="0">
                <a:solidFill>
                  <a:schemeClr val="bg1"/>
                </a:solidFill>
                <a:latin typeface="Aptos"/>
                <a:cs typeface="Arial"/>
              </a:rPr>
              <a:t>Hoe zou je het vinden om deze stap te zetten? Wat motiveert je en wat belemmert je?</a:t>
            </a:r>
          </a:p>
        </p:txBody>
      </p:sp>
      <p:sp>
        <p:nvSpPr>
          <p:cNvPr id="99" name="Google Shape;99;p3">
            <a:extLst>
              <a:ext uri="{FF2B5EF4-FFF2-40B4-BE49-F238E27FC236}">
                <a16:creationId xmlns:a16="http://schemas.microsoft.com/office/drawing/2014/main" id="{8DF398F0-C74B-B926-5DBD-C0EDCB2E175B}"/>
              </a:ext>
            </a:extLst>
          </p:cNvPr>
          <p:cNvSpPr txBox="1">
            <a:spLocks noGrp="1"/>
          </p:cNvSpPr>
          <p:nvPr>
            <p:ph type="subTitle" idx="2"/>
          </p:nvPr>
        </p:nvSpPr>
        <p:spPr>
          <a:xfrm>
            <a:off x="661481" y="3279799"/>
            <a:ext cx="5009593" cy="3258159"/>
          </a:xfrm>
          <a:prstGeom prst="rect">
            <a:avLst/>
          </a:prstGeom>
          <a:noFill/>
          <a:ln>
            <a:noFill/>
          </a:ln>
        </p:spPr>
        <p:txBody>
          <a:bodyPr spcFirstLastPara="1" wrap="square" lIns="91425" tIns="45700" rIns="91425" bIns="45700" anchor="t" anchorCtr="0">
            <a:normAutofit fontScale="85000" lnSpcReduction="10000"/>
          </a:bodyPr>
          <a:lstStyle/>
          <a:p>
            <a:pPr indent="0">
              <a:lnSpc>
                <a:spcPct val="114999"/>
              </a:lnSpc>
              <a:spcBef>
                <a:spcPts val="0"/>
              </a:spcBef>
            </a:pPr>
            <a:r>
              <a:rPr lang="nl-NL" sz="1800" b="0" dirty="0">
                <a:solidFill>
                  <a:srgbClr val="595959"/>
                </a:solidFill>
                <a:latin typeface="Arial"/>
                <a:cs typeface="Arial"/>
              </a:rPr>
              <a:t>Julia, één van de jeugdwerkleiders uit de kerk, benadert jou als </a:t>
            </a:r>
            <a:r>
              <a:rPr lang="nl-NL" sz="1800" b="0" dirty="0" err="1">
                <a:solidFill>
                  <a:srgbClr val="595959"/>
                </a:solidFill>
                <a:latin typeface="Arial"/>
                <a:cs typeface="Arial"/>
              </a:rPr>
              <a:t>IVP’er</a:t>
            </a:r>
            <a:r>
              <a:rPr lang="nl-NL" sz="1800" b="0" dirty="0">
                <a:solidFill>
                  <a:srgbClr val="595959"/>
                </a:solidFill>
                <a:latin typeface="Arial"/>
                <a:cs typeface="Arial"/>
              </a:rPr>
              <a:t>. Ze geeft samen met o.a. Daan leiding aan de tieners. Daan heeft haar verteld dat hij veel app-contact heeft met een paar tieners van de groep en dat ze hem veel vertellen over wat hen bezighoudt. Hij zou het een goed idee vinden als zij ook op deze manier 1 op 1 contact heeft met de jongeren, maar Julia heeft hier geen goed gevoel bij. Ze benadert jou om advies. </a:t>
            </a:r>
            <a:endParaRPr lang="en-US" sz="1800" b="0" dirty="0">
              <a:solidFill>
                <a:srgbClr val="000000"/>
              </a:solidFill>
              <a:latin typeface="Arial"/>
              <a:cs typeface="Arial"/>
            </a:endParaRPr>
          </a:p>
          <a:p>
            <a:pPr indent="0">
              <a:lnSpc>
                <a:spcPct val="114999"/>
              </a:lnSpc>
              <a:spcBef>
                <a:spcPts val="0"/>
              </a:spcBef>
            </a:pPr>
            <a:endParaRPr lang="nl-NL" sz="1800" b="0" dirty="0">
              <a:solidFill>
                <a:srgbClr val="000000"/>
              </a:solidFill>
              <a:latin typeface="Arial"/>
              <a:cs typeface="Arial"/>
            </a:endParaRPr>
          </a:p>
          <a:p>
            <a:pPr indent="0">
              <a:lnSpc>
                <a:spcPct val="114999"/>
              </a:lnSpc>
              <a:spcBef>
                <a:spcPts val="0"/>
              </a:spcBef>
            </a:pPr>
            <a:r>
              <a:rPr lang="nl-NL" sz="1800" b="0" dirty="0">
                <a:solidFill>
                  <a:srgbClr val="595959"/>
                </a:solidFill>
                <a:latin typeface="Arial"/>
                <a:cs typeface="Arial"/>
              </a:rPr>
              <a:t>Wat zou jouw reactie als </a:t>
            </a:r>
            <a:r>
              <a:rPr lang="nl-NL" sz="1800" b="0" dirty="0" err="1">
                <a:solidFill>
                  <a:srgbClr val="595959"/>
                </a:solidFill>
                <a:latin typeface="Arial"/>
                <a:cs typeface="Arial"/>
              </a:rPr>
              <a:t>IVP’er</a:t>
            </a:r>
            <a:r>
              <a:rPr lang="nl-NL" sz="1800" b="0" dirty="0">
                <a:solidFill>
                  <a:srgbClr val="595959"/>
                </a:solidFill>
                <a:latin typeface="Arial"/>
                <a:cs typeface="Arial"/>
              </a:rPr>
              <a:t> zijn?</a:t>
            </a:r>
            <a:endParaRPr lang="en-US" sz="1800" b="0" dirty="0">
              <a:solidFill>
                <a:srgbClr val="000000"/>
              </a:solidFill>
              <a:latin typeface="Arial"/>
              <a:cs typeface="Arial"/>
            </a:endParaRPr>
          </a:p>
          <a:p>
            <a:pPr marL="0" indent="0">
              <a:lnSpc>
                <a:spcPct val="114999"/>
              </a:lnSpc>
              <a:spcBef>
                <a:spcPts val="0"/>
              </a:spcBef>
            </a:pPr>
            <a:endParaRPr lang="nl-NL" sz="1800" b="0" dirty="0">
              <a:solidFill>
                <a:srgbClr val="656B2C"/>
              </a:solidFill>
              <a:latin typeface="Tahoma"/>
              <a:ea typeface="Tahoma"/>
              <a:cs typeface="Tahoma"/>
            </a:endParaRPr>
          </a:p>
        </p:txBody>
      </p:sp>
    </p:spTree>
    <p:extLst>
      <p:ext uri="{BB962C8B-B14F-4D97-AF65-F5344CB8AC3E}">
        <p14:creationId xmlns:p14="http://schemas.microsoft.com/office/powerpoint/2010/main" val="421832557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96">
          <a:extLst>
            <a:ext uri="{FF2B5EF4-FFF2-40B4-BE49-F238E27FC236}">
              <a16:creationId xmlns:a16="http://schemas.microsoft.com/office/drawing/2014/main" id="{7D439F5C-19ED-5B39-F1BF-D87BD260B8B6}"/>
            </a:ext>
          </a:extLst>
        </p:cNvPr>
        <p:cNvGrpSpPr/>
        <p:nvPr/>
      </p:nvGrpSpPr>
      <p:grpSpPr>
        <a:xfrm>
          <a:off x="0" y="0"/>
          <a:ext cx="0" cy="0"/>
          <a:chOff x="0" y="0"/>
          <a:chExt cx="0" cy="0"/>
        </a:xfrm>
      </p:grpSpPr>
      <p:sp>
        <p:nvSpPr>
          <p:cNvPr id="97" name="Google Shape;97;p3">
            <a:extLst>
              <a:ext uri="{FF2B5EF4-FFF2-40B4-BE49-F238E27FC236}">
                <a16:creationId xmlns:a16="http://schemas.microsoft.com/office/drawing/2014/main" id="{8B5775FB-8788-C8A6-B104-2455AC2385C2}"/>
              </a:ext>
            </a:extLst>
          </p:cNvPr>
          <p:cNvSpPr txBox="1">
            <a:spLocks noGrp="1"/>
          </p:cNvSpPr>
          <p:nvPr>
            <p:ph type="title"/>
          </p:nvPr>
        </p:nvSpPr>
        <p:spPr>
          <a:xfrm>
            <a:off x="1527519" y="1152281"/>
            <a:ext cx="4143555" cy="1688413"/>
          </a:xfrm>
          <a:prstGeom prst="rect">
            <a:avLst/>
          </a:prstGeom>
          <a:noFill/>
          <a:ln>
            <a:noFill/>
          </a:ln>
        </p:spPr>
        <p:txBody>
          <a:bodyPr spcFirstLastPara="1" wrap="square" lIns="91425" tIns="45700" rIns="91425" bIns="45700" anchor="b" anchorCtr="0">
            <a:normAutofit/>
          </a:bodyPr>
          <a:lstStyle/>
          <a:p>
            <a:pPr>
              <a:buSzPts val="3200"/>
            </a:pPr>
            <a:r>
              <a:rPr lang="nl-NL" sz="3200" dirty="0"/>
              <a:t>Vragen om mee te nemen</a:t>
            </a:r>
            <a:endParaRPr sz="3200" dirty="0"/>
          </a:p>
        </p:txBody>
      </p:sp>
      <p:sp>
        <p:nvSpPr>
          <p:cNvPr id="98" name="Google Shape;98;p3">
            <a:extLst>
              <a:ext uri="{FF2B5EF4-FFF2-40B4-BE49-F238E27FC236}">
                <a16:creationId xmlns:a16="http://schemas.microsoft.com/office/drawing/2014/main" id="{AFABD924-97E3-41C8-B62B-9F4086737BFC}"/>
              </a:ext>
            </a:extLst>
          </p:cNvPr>
          <p:cNvSpPr txBox="1">
            <a:spLocks noGrp="1"/>
          </p:cNvSpPr>
          <p:nvPr>
            <p:ph type="body" idx="1"/>
          </p:nvPr>
        </p:nvSpPr>
        <p:spPr>
          <a:xfrm>
            <a:off x="6718497" y="1618488"/>
            <a:ext cx="4930959" cy="4754880"/>
          </a:xfrm>
          <a:prstGeom prst="rect">
            <a:avLst/>
          </a:prstGeom>
          <a:noFill/>
          <a:ln>
            <a:noFill/>
          </a:ln>
        </p:spPr>
        <p:txBody>
          <a:bodyPr spcFirstLastPara="1" wrap="square" lIns="91425" tIns="45700" rIns="91425" bIns="45700" anchor="t" anchorCtr="0">
            <a:normAutofit/>
          </a:bodyPr>
          <a:lstStyle/>
          <a:p>
            <a:pPr>
              <a:lnSpc>
                <a:spcPct val="114999"/>
              </a:lnSpc>
              <a:spcBef>
                <a:spcPts val="0"/>
              </a:spcBef>
            </a:pPr>
            <a:endParaRPr lang="nl-NL" sz="1800" dirty="0">
              <a:solidFill>
                <a:srgbClr val="656B2C"/>
              </a:solidFill>
              <a:latin typeface="Tahoma"/>
              <a:ea typeface="Tahoma"/>
              <a:cs typeface="Tahoma"/>
            </a:endParaRPr>
          </a:p>
          <a:p>
            <a:pPr marL="742950" indent="-285750">
              <a:lnSpc>
                <a:spcPct val="114999"/>
              </a:lnSpc>
              <a:spcBef>
                <a:spcPts val="0"/>
              </a:spcBef>
              <a:buChar char="-"/>
            </a:pPr>
            <a:r>
              <a:rPr lang="nl-NL" sz="1800" b="0" dirty="0">
                <a:solidFill>
                  <a:schemeClr val="bg1"/>
                </a:solidFill>
                <a:latin typeface="Aptos"/>
                <a:ea typeface="Tahoma"/>
                <a:cs typeface="Tahoma"/>
              </a:rPr>
              <a:t>Is er bij jou in de gemeente een cultuur waarin er open gesproken kan worden over risico’s van contact, een aanspreekcultuur?</a:t>
            </a:r>
            <a:endParaRPr lang="en-US" sz="1800" b="0" dirty="0">
              <a:solidFill>
                <a:schemeClr val="bg1"/>
              </a:solidFill>
              <a:latin typeface="Aptos"/>
              <a:ea typeface="Tahoma"/>
              <a:cs typeface="Tahoma"/>
            </a:endParaRPr>
          </a:p>
          <a:p>
            <a:pPr marL="742950" indent="-285750">
              <a:lnSpc>
                <a:spcPct val="114999"/>
              </a:lnSpc>
              <a:spcBef>
                <a:spcPts val="0"/>
              </a:spcBef>
              <a:buChar char="-"/>
            </a:pPr>
            <a:r>
              <a:rPr lang="nl-NL" sz="1800" b="0" dirty="0">
                <a:solidFill>
                  <a:schemeClr val="bg1"/>
                </a:solidFill>
                <a:latin typeface="Aptos"/>
                <a:ea typeface="Tahoma"/>
                <a:cs typeface="Tahoma"/>
              </a:rPr>
              <a:t>Zijn er in jouw gemeente afspraken (een gedragscode) waarin duidelijk is hoe mensen met een kerkelijke functie de relatie met de gemeenteleden zuiver kunnen houden?</a:t>
            </a:r>
            <a:endParaRPr lang="en-US" sz="1800" b="0" dirty="0">
              <a:solidFill>
                <a:schemeClr val="bg1"/>
              </a:solidFill>
              <a:latin typeface="Aptos"/>
              <a:ea typeface="Tahoma"/>
              <a:cs typeface="Tahoma"/>
            </a:endParaRPr>
          </a:p>
          <a:p>
            <a:pPr marL="742950" indent="-285750">
              <a:lnSpc>
                <a:spcPct val="114999"/>
              </a:lnSpc>
              <a:spcBef>
                <a:spcPts val="0"/>
              </a:spcBef>
              <a:buChar char="-"/>
            </a:pPr>
            <a:r>
              <a:rPr lang="nl-NL" sz="1800" b="0" dirty="0">
                <a:solidFill>
                  <a:schemeClr val="bg1"/>
                </a:solidFill>
                <a:latin typeface="Aptos"/>
                <a:ea typeface="Tahoma"/>
                <a:cs typeface="Tahoma"/>
              </a:rPr>
              <a:t>Zijn deze afspraken bij iedereen die een taak heeft in de gemeente bekend?</a:t>
            </a:r>
            <a:endParaRPr lang="en-US" sz="1800" b="0" dirty="0">
              <a:solidFill>
                <a:schemeClr val="bg1"/>
              </a:solidFill>
              <a:latin typeface="Aptos"/>
              <a:ea typeface="Tahoma"/>
              <a:cs typeface="Tahoma"/>
            </a:endParaRPr>
          </a:p>
          <a:p>
            <a:pPr marL="742950" indent="-285750">
              <a:lnSpc>
                <a:spcPct val="114999"/>
              </a:lnSpc>
              <a:spcBef>
                <a:spcPts val="0"/>
              </a:spcBef>
              <a:buChar char="-"/>
            </a:pPr>
            <a:r>
              <a:rPr lang="nl-NL" sz="1800" b="0" dirty="0">
                <a:solidFill>
                  <a:schemeClr val="bg1"/>
                </a:solidFill>
                <a:latin typeface="Aptos"/>
                <a:ea typeface="Tahoma"/>
                <a:cs typeface="Tahoma"/>
              </a:rPr>
              <a:t>Hoe houden jullie deze afspraken onder de aandacht?</a:t>
            </a:r>
            <a:endParaRPr lang="nl-NL" dirty="0">
              <a:solidFill>
                <a:schemeClr val="bg1"/>
              </a:solidFill>
            </a:endParaRPr>
          </a:p>
          <a:p>
            <a:pPr marL="742950" indent="-285750">
              <a:lnSpc>
                <a:spcPct val="114999"/>
              </a:lnSpc>
              <a:spcBef>
                <a:spcPts val="0"/>
              </a:spcBef>
              <a:buChar char="-"/>
            </a:pPr>
            <a:endParaRPr lang="nl-NL" sz="1800" b="0" dirty="0">
              <a:solidFill>
                <a:schemeClr val="bg1"/>
              </a:solidFill>
              <a:latin typeface="Aptos"/>
              <a:ea typeface="Tahoma"/>
              <a:cs typeface="Tahoma"/>
            </a:endParaRPr>
          </a:p>
        </p:txBody>
      </p:sp>
      <p:sp>
        <p:nvSpPr>
          <p:cNvPr id="99" name="Google Shape;99;p3">
            <a:extLst>
              <a:ext uri="{FF2B5EF4-FFF2-40B4-BE49-F238E27FC236}">
                <a16:creationId xmlns:a16="http://schemas.microsoft.com/office/drawing/2014/main" id="{68594E84-F5ED-B880-B290-9E2F8910D20C}"/>
              </a:ext>
            </a:extLst>
          </p:cNvPr>
          <p:cNvSpPr txBox="1">
            <a:spLocks noGrp="1"/>
          </p:cNvSpPr>
          <p:nvPr>
            <p:ph type="subTitle" idx="2"/>
          </p:nvPr>
        </p:nvSpPr>
        <p:spPr>
          <a:xfrm>
            <a:off x="1527519" y="3279799"/>
            <a:ext cx="4143555" cy="3258159"/>
          </a:xfrm>
          <a:prstGeom prst="rect">
            <a:avLst/>
          </a:prstGeom>
          <a:noFill/>
          <a:ln>
            <a:noFill/>
          </a:ln>
        </p:spPr>
        <p:txBody>
          <a:bodyPr spcFirstLastPara="1" wrap="square" lIns="91425" tIns="45700" rIns="91425" bIns="45700" anchor="t" anchorCtr="0">
            <a:normAutofit/>
          </a:bodyPr>
          <a:lstStyle/>
          <a:p>
            <a:pPr marL="0" indent="0">
              <a:lnSpc>
                <a:spcPct val="114999"/>
              </a:lnSpc>
              <a:spcBef>
                <a:spcPts val="0"/>
              </a:spcBef>
            </a:pPr>
            <a:endParaRPr lang="nl-NL" sz="1800" b="0" dirty="0">
              <a:solidFill>
                <a:srgbClr val="656B2C"/>
              </a:solidFill>
              <a:latin typeface="Tahoma"/>
              <a:ea typeface="Tahoma"/>
              <a:cs typeface="Tahoma"/>
            </a:endParaRPr>
          </a:p>
        </p:txBody>
      </p:sp>
    </p:spTree>
    <p:extLst>
      <p:ext uri="{BB962C8B-B14F-4D97-AF65-F5344CB8AC3E}">
        <p14:creationId xmlns:p14="http://schemas.microsoft.com/office/powerpoint/2010/main" val="369162346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10">
          <a:extLst>
            <a:ext uri="{FF2B5EF4-FFF2-40B4-BE49-F238E27FC236}">
              <a16:creationId xmlns:a16="http://schemas.microsoft.com/office/drawing/2014/main" id="{0787078B-B7A0-2B15-4FB3-3D7D94328FB5}"/>
            </a:ext>
          </a:extLst>
        </p:cNvPr>
        <p:cNvGrpSpPr/>
        <p:nvPr/>
      </p:nvGrpSpPr>
      <p:grpSpPr>
        <a:xfrm>
          <a:off x="0" y="0"/>
          <a:ext cx="0" cy="0"/>
          <a:chOff x="0" y="0"/>
          <a:chExt cx="0" cy="0"/>
        </a:xfrm>
      </p:grpSpPr>
      <p:sp>
        <p:nvSpPr>
          <p:cNvPr id="111" name="Google Shape;111;p5">
            <a:extLst>
              <a:ext uri="{FF2B5EF4-FFF2-40B4-BE49-F238E27FC236}">
                <a16:creationId xmlns:a16="http://schemas.microsoft.com/office/drawing/2014/main" id="{4C12C2D1-43F4-B2BD-C74D-26742371321F}"/>
              </a:ext>
            </a:extLst>
          </p:cNvPr>
          <p:cNvSpPr txBox="1">
            <a:spLocks noGrp="1"/>
          </p:cNvSpPr>
          <p:nvPr>
            <p:ph type="title"/>
          </p:nvPr>
        </p:nvSpPr>
        <p:spPr>
          <a:xfrm>
            <a:off x="928800" y="647703"/>
            <a:ext cx="8978744" cy="1328497"/>
          </a:xfrm>
          <a:prstGeom prst="rect">
            <a:avLst/>
          </a:prstGeom>
          <a:noFill/>
          <a:ln>
            <a:noFill/>
          </a:ln>
        </p:spPr>
        <p:txBody>
          <a:bodyPr spcFirstLastPara="1" wrap="square" lIns="91425" tIns="45700" rIns="91425" bIns="45700" anchor="b" anchorCtr="0">
            <a:normAutofit/>
          </a:bodyPr>
          <a:lstStyle/>
          <a:p>
            <a:r>
              <a:rPr lang="nl-NL" dirty="0"/>
              <a:t>Belangrijk om mee te nemen:</a:t>
            </a:r>
          </a:p>
        </p:txBody>
      </p:sp>
      <p:sp>
        <p:nvSpPr>
          <p:cNvPr id="112" name="Google Shape;112;p5">
            <a:extLst>
              <a:ext uri="{FF2B5EF4-FFF2-40B4-BE49-F238E27FC236}">
                <a16:creationId xmlns:a16="http://schemas.microsoft.com/office/drawing/2014/main" id="{D60F2FBF-4733-A819-4BE9-7782A045686F}"/>
              </a:ext>
            </a:extLst>
          </p:cNvPr>
          <p:cNvSpPr txBox="1">
            <a:spLocks noGrp="1"/>
          </p:cNvSpPr>
          <p:nvPr>
            <p:ph type="body" idx="1"/>
          </p:nvPr>
        </p:nvSpPr>
        <p:spPr>
          <a:xfrm>
            <a:off x="663757" y="2360475"/>
            <a:ext cx="9504504" cy="3791073"/>
          </a:xfrm>
          <a:prstGeom prst="rect">
            <a:avLst/>
          </a:prstGeom>
          <a:noFill/>
          <a:ln>
            <a:noFill/>
          </a:ln>
        </p:spPr>
        <p:txBody>
          <a:bodyPr spcFirstLastPara="1" wrap="square" lIns="91425" tIns="45700" rIns="91425" bIns="45700" anchor="t" anchorCtr="0">
            <a:noAutofit/>
          </a:bodyPr>
          <a:lstStyle/>
          <a:p>
            <a:pPr marL="0" indent="0">
              <a:lnSpc>
                <a:spcPct val="114999"/>
              </a:lnSpc>
              <a:spcBef>
                <a:spcPts val="0"/>
              </a:spcBef>
            </a:pPr>
            <a:r>
              <a:rPr lang="nl-NL" sz="2000" u="sng" dirty="0">
                <a:solidFill>
                  <a:srgbClr val="595959"/>
                </a:solidFill>
                <a:latin typeface="Aptos"/>
                <a:cs typeface="Arial"/>
              </a:rPr>
              <a:t>Het is belangrijk dat: </a:t>
            </a:r>
            <a:endParaRPr lang="en-US" sz="2000">
              <a:solidFill>
                <a:srgbClr val="000000"/>
              </a:solidFill>
              <a:latin typeface="Aptos"/>
              <a:cs typeface="Arial"/>
            </a:endParaRPr>
          </a:p>
          <a:p>
            <a:pPr marL="285750" indent="-285750">
              <a:lnSpc>
                <a:spcPct val="114999"/>
              </a:lnSpc>
              <a:spcBef>
                <a:spcPts val="0"/>
              </a:spcBef>
              <a:buChar char="•"/>
            </a:pPr>
            <a:r>
              <a:rPr lang="nl-NL" sz="2000" dirty="0">
                <a:solidFill>
                  <a:srgbClr val="595959"/>
                </a:solidFill>
                <a:latin typeface="Aptos"/>
                <a:cs typeface="Arial"/>
              </a:rPr>
              <a:t>Elk gemeentelid medeverantwoordelijk is voor een veilige kerk.</a:t>
            </a:r>
            <a:endParaRPr lang="en-US" sz="2000">
              <a:solidFill>
                <a:srgbClr val="000000"/>
              </a:solidFill>
              <a:latin typeface="Aptos"/>
              <a:cs typeface="Arial"/>
            </a:endParaRPr>
          </a:p>
          <a:p>
            <a:pPr marL="285750" indent="-285750">
              <a:lnSpc>
                <a:spcPct val="114999"/>
              </a:lnSpc>
              <a:spcBef>
                <a:spcPts val="0"/>
              </a:spcBef>
              <a:buChar char="•"/>
            </a:pPr>
            <a:r>
              <a:rPr lang="nl-NL" sz="2000" dirty="0">
                <a:solidFill>
                  <a:srgbClr val="595959"/>
                </a:solidFill>
                <a:latin typeface="Aptos"/>
                <a:cs typeface="Arial"/>
              </a:rPr>
              <a:t>Elk gemeentelid weet wie de </a:t>
            </a:r>
            <a:r>
              <a:rPr lang="nl-NL" sz="2000" dirty="0" err="1">
                <a:solidFill>
                  <a:srgbClr val="595959"/>
                </a:solidFill>
                <a:latin typeface="Aptos"/>
                <a:cs typeface="Arial"/>
              </a:rPr>
              <a:t>IVP’ers</a:t>
            </a:r>
            <a:r>
              <a:rPr lang="nl-NL" sz="2000" dirty="0">
                <a:solidFill>
                  <a:srgbClr val="595959"/>
                </a:solidFill>
                <a:latin typeface="Aptos"/>
                <a:cs typeface="Arial"/>
              </a:rPr>
              <a:t> in de kerkelijke gemeente zijn en hoe ze te benaderen zijn. </a:t>
            </a:r>
            <a:endParaRPr lang="en-US" sz="2000">
              <a:solidFill>
                <a:srgbClr val="000000"/>
              </a:solidFill>
              <a:latin typeface="Aptos"/>
              <a:cs typeface="Arial"/>
            </a:endParaRPr>
          </a:p>
          <a:p>
            <a:pPr marL="285750" indent="-285750">
              <a:lnSpc>
                <a:spcPct val="114999"/>
              </a:lnSpc>
              <a:spcBef>
                <a:spcPts val="0"/>
              </a:spcBef>
              <a:buChar char="•"/>
            </a:pPr>
            <a:r>
              <a:rPr lang="nl-NL" sz="2000" dirty="0">
                <a:solidFill>
                  <a:srgbClr val="595959"/>
                </a:solidFill>
                <a:latin typeface="Aptos"/>
                <a:cs typeface="Arial"/>
              </a:rPr>
              <a:t>Er aandacht is voor preventie: zonder preventieplan, kies je voor gedoe. </a:t>
            </a:r>
            <a:endParaRPr lang="en-US" sz="2000">
              <a:solidFill>
                <a:srgbClr val="000000"/>
              </a:solidFill>
              <a:latin typeface="Aptos"/>
              <a:cs typeface="Arial"/>
            </a:endParaRPr>
          </a:p>
          <a:p>
            <a:pPr marL="285750" indent="-285750">
              <a:lnSpc>
                <a:spcPct val="114999"/>
              </a:lnSpc>
              <a:spcBef>
                <a:spcPts val="0"/>
              </a:spcBef>
              <a:buChar char="•"/>
            </a:pPr>
            <a:r>
              <a:rPr lang="nl-NL" sz="2000" dirty="0">
                <a:solidFill>
                  <a:srgbClr val="595959"/>
                </a:solidFill>
                <a:latin typeface="Aptos"/>
                <a:cs typeface="Arial"/>
              </a:rPr>
              <a:t>Er heldere omgangsregels en een gedragscode is. Ongeschreven regels zorgen voor onveiligheid.</a:t>
            </a:r>
            <a:endParaRPr lang="en-US" sz="2000">
              <a:solidFill>
                <a:srgbClr val="000000"/>
              </a:solidFill>
              <a:latin typeface="Aptos"/>
              <a:cs typeface="Arial"/>
            </a:endParaRPr>
          </a:p>
          <a:p>
            <a:pPr marL="285750" indent="-285750">
              <a:lnSpc>
                <a:spcPct val="114999"/>
              </a:lnSpc>
              <a:spcBef>
                <a:spcPts val="0"/>
              </a:spcBef>
              <a:buChar char="•"/>
            </a:pPr>
            <a:r>
              <a:rPr lang="nl-NL" sz="2000" dirty="0">
                <a:solidFill>
                  <a:srgbClr val="595959"/>
                </a:solidFill>
                <a:latin typeface="Aptos"/>
                <a:cs typeface="Arial"/>
              </a:rPr>
              <a:t>Er een helder aanstellingsbeleid is. </a:t>
            </a:r>
            <a:endParaRPr lang="en-US" sz="2000">
              <a:solidFill>
                <a:srgbClr val="000000"/>
              </a:solidFill>
              <a:latin typeface="Aptos"/>
              <a:cs typeface="Arial"/>
            </a:endParaRPr>
          </a:p>
          <a:p>
            <a:pPr marL="285750" indent="-285750">
              <a:lnSpc>
                <a:spcPct val="114999"/>
              </a:lnSpc>
              <a:spcBef>
                <a:spcPts val="0"/>
              </a:spcBef>
              <a:buChar char="•"/>
            </a:pPr>
            <a:r>
              <a:rPr lang="nl-NL" sz="2000" dirty="0">
                <a:solidFill>
                  <a:srgbClr val="595959"/>
                </a:solidFill>
                <a:latin typeface="Aptos"/>
                <a:cs typeface="Arial"/>
              </a:rPr>
              <a:t>Er een aanspreekcultuur is. </a:t>
            </a:r>
            <a:endParaRPr lang="en-US" sz="2000">
              <a:solidFill>
                <a:srgbClr val="000000"/>
              </a:solidFill>
              <a:latin typeface="Aptos"/>
              <a:cs typeface="Arial"/>
            </a:endParaRPr>
          </a:p>
          <a:p>
            <a:pPr marL="285750" indent="-285750">
              <a:lnSpc>
                <a:spcPct val="114999"/>
              </a:lnSpc>
              <a:spcBef>
                <a:spcPts val="0"/>
              </a:spcBef>
              <a:buChar char="•"/>
            </a:pPr>
            <a:endParaRPr lang="nl-NL" sz="1300" dirty="0">
              <a:solidFill>
                <a:srgbClr val="000000"/>
              </a:solidFill>
              <a:latin typeface="Aptos"/>
              <a:cs typeface="Arial"/>
            </a:endParaRPr>
          </a:p>
          <a:p>
            <a:pPr marL="342900" indent="-342900">
              <a:lnSpc>
                <a:spcPct val="114999"/>
              </a:lnSpc>
              <a:spcBef>
                <a:spcPts val="0"/>
              </a:spcBef>
              <a:buFont typeface="Aptos,Sans-Serif"/>
              <a:buChar char="-"/>
            </a:pPr>
            <a:endParaRPr lang="nl-NL" sz="1300" dirty="0">
              <a:solidFill>
                <a:srgbClr val="000000"/>
              </a:solidFill>
              <a:latin typeface="Aptos"/>
              <a:cs typeface="Arial"/>
            </a:endParaRPr>
          </a:p>
          <a:p>
            <a:pPr indent="0">
              <a:lnSpc>
                <a:spcPct val="114999"/>
              </a:lnSpc>
              <a:spcBef>
                <a:spcPts val="0"/>
              </a:spcBef>
            </a:pPr>
            <a:endParaRPr lang="nl-NL" sz="1300" dirty="0">
              <a:solidFill>
                <a:srgbClr val="000000"/>
              </a:solidFill>
              <a:latin typeface="Arial"/>
              <a:cs typeface="Arial"/>
            </a:endParaRPr>
          </a:p>
          <a:p>
            <a:pPr indent="0">
              <a:lnSpc>
                <a:spcPct val="114999"/>
              </a:lnSpc>
              <a:spcBef>
                <a:spcPts val="0"/>
              </a:spcBef>
            </a:pPr>
            <a:endParaRPr lang="nl-NL" sz="2000" dirty="0">
              <a:solidFill>
                <a:srgbClr val="595959"/>
              </a:solidFill>
              <a:latin typeface="Arial"/>
              <a:cs typeface="Arial"/>
            </a:endParaRPr>
          </a:p>
          <a:p>
            <a:pPr marL="0" indent="0">
              <a:spcBef>
                <a:spcPts val="0"/>
              </a:spcBef>
            </a:pPr>
            <a:endParaRPr lang="nl-NL" dirty="0">
              <a:solidFill>
                <a:srgbClr val="000000"/>
              </a:solidFill>
            </a:endParaRPr>
          </a:p>
        </p:txBody>
      </p:sp>
    </p:spTree>
    <p:extLst>
      <p:ext uri="{BB962C8B-B14F-4D97-AF65-F5344CB8AC3E}">
        <p14:creationId xmlns:p14="http://schemas.microsoft.com/office/powerpoint/2010/main" val="323403157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10">
          <a:extLst>
            <a:ext uri="{FF2B5EF4-FFF2-40B4-BE49-F238E27FC236}">
              <a16:creationId xmlns:a16="http://schemas.microsoft.com/office/drawing/2014/main" id="{FCA33619-2090-4A28-A43B-E257BE3FAFBA}"/>
            </a:ext>
          </a:extLst>
        </p:cNvPr>
        <p:cNvGrpSpPr/>
        <p:nvPr/>
      </p:nvGrpSpPr>
      <p:grpSpPr>
        <a:xfrm>
          <a:off x="0" y="0"/>
          <a:ext cx="0" cy="0"/>
          <a:chOff x="0" y="0"/>
          <a:chExt cx="0" cy="0"/>
        </a:xfrm>
      </p:grpSpPr>
      <p:sp>
        <p:nvSpPr>
          <p:cNvPr id="111" name="Google Shape;111;p5">
            <a:extLst>
              <a:ext uri="{FF2B5EF4-FFF2-40B4-BE49-F238E27FC236}">
                <a16:creationId xmlns:a16="http://schemas.microsoft.com/office/drawing/2014/main" id="{F5285D1F-E12E-E28F-75ED-F929021E0FB0}"/>
              </a:ext>
            </a:extLst>
          </p:cNvPr>
          <p:cNvSpPr txBox="1">
            <a:spLocks noGrp="1"/>
          </p:cNvSpPr>
          <p:nvPr>
            <p:ph type="title"/>
          </p:nvPr>
        </p:nvSpPr>
        <p:spPr>
          <a:xfrm>
            <a:off x="928800" y="647703"/>
            <a:ext cx="8978744" cy="1328497"/>
          </a:xfrm>
          <a:prstGeom prst="rect">
            <a:avLst/>
          </a:prstGeom>
          <a:noFill/>
          <a:ln>
            <a:noFill/>
          </a:ln>
        </p:spPr>
        <p:txBody>
          <a:bodyPr spcFirstLastPara="1" wrap="square" lIns="91425" tIns="45700" rIns="91425" bIns="45700" anchor="b" anchorCtr="0">
            <a:normAutofit/>
          </a:bodyPr>
          <a:lstStyle/>
          <a:p>
            <a:r>
              <a:rPr lang="nl-NL" dirty="0"/>
              <a:t>Belangrijk om mee te nemen:</a:t>
            </a:r>
          </a:p>
        </p:txBody>
      </p:sp>
      <p:sp>
        <p:nvSpPr>
          <p:cNvPr id="112" name="Google Shape;112;p5">
            <a:extLst>
              <a:ext uri="{FF2B5EF4-FFF2-40B4-BE49-F238E27FC236}">
                <a16:creationId xmlns:a16="http://schemas.microsoft.com/office/drawing/2014/main" id="{29A4B395-331D-A669-9936-0795E3D6FAB7}"/>
              </a:ext>
            </a:extLst>
          </p:cNvPr>
          <p:cNvSpPr txBox="1">
            <a:spLocks noGrp="1"/>
          </p:cNvSpPr>
          <p:nvPr>
            <p:ph type="body" idx="1"/>
          </p:nvPr>
        </p:nvSpPr>
        <p:spPr>
          <a:xfrm>
            <a:off x="663757" y="2360475"/>
            <a:ext cx="10564677" cy="3791073"/>
          </a:xfrm>
          <a:prstGeom prst="rect">
            <a:avLst/>
          </a:prstGeom>
          <a:noFill/>
          <a:ln>
            <a:noFill/>
          </a:ln>
        </p:spPr>
        <p:txBody>
          <a:bodyPr spcFirstLastPara="1" wrap="square" lIns="91425" tIns="45700" rIns="91425" bIns="45700" anchor="t" anchorCtr="0">
            <a:normAutofit/>
          </a:bodyPr>
          <a:lstStyle/>
          <a:p>
            <a:pPr marL="0" indent="0">
              <a:lnSpc>
                <a:spcPct val="114999"/>
              </a:lnSpc>
              <a:spcBef>
                <a:spcPts val="0"/>
              </a:spcBef>
            </a:pPr>
            <a:endParaRPr lang="nl-NL" sz="1300" dirty="0">
              <a:solidFill>
                <a:srgbClr val="000000"/>
              </a:solidFill>
              <a:latin typeface="Aptos"/>
              <a:cs typeface="Arial"/>
            </a:endParaRPr>
          </a:p>
          <a:p>
            <a:pPr marL="0" indent="0">
              <a:lnSpc>
                <a:spcPct val="114999"/>
              </a:lnSpc>
              <a:spcBef>
                <a:spcPts val="0"/>
              </a:spcBef>
            </a:pPr>
            <a:r>
              <a:rPr lang="nl-NL" sz="2000" u="sng" dirty="0">
                <a:solidFill>
                  <a:srgbClr val="595959"/>
                </a:solidFill>
                <a:latin typeface="Aptos"/>
                <a:cs typeface="Arial"/>
              </a:rPr>
              <a:t>Als </a:t>
            </a:r>
            <a:r>
              <a:rPr lang="nl-NL" sz="2000" u="sng" dirty="0" err="1">
                <a:solidFill>
                  <a:srgbClr val="595959"/>
                </a:solidFill>
                <a:latin typeface="Aptos"/>
                <a:cs typeface="Arial"/>
              </a:rPr>
              <a:t>IVP’er</a:t>
            </a:r>
            <a:r>
              <a:rPr lang="nl-NL" sz="2000" u="sng" dirty="0">
                <a:solidFill>
                  <a:srgbClr val="595959"/>
                </a:solidFill>
                <a:latin typeface="Aptos"/>
                <a:cs typeface="Arial"/>
              </a:rPr>
              <a:t>: </a:t>
            </a:r>
            <a:endParaRPr lang="en-US" sz="2000">
              <a:solidFill>
                <a:srgbClr val="000000"/>
              </a:solidFill>
              <a:latin typeface="Aptos"/>
              <a:cs typeface="Arial"/>
            </a:endParaRPr>
          </a:p>
          <a:p>
            <a:pPr marL="285750" indent="-285750">
              <a:lnSpc>
                <a:spcPct val="114999"/>
              </a:lnSpc>
              <a:spcBef>
                <a:spcPts val="0"/>
              </a:spcBef>
              <a:buChar char="•"/>
            </a:pPr>
            <a:r>
              <a:rPr lang="nl-NL" sz="2000" dirty="0">
                <a:solidFill>
                  <a:srgbClr val="595959"/>
                </a:solidFill>
                <a:latin typeface="Aptos"/>
                <a:cs typeface="Arial"/>
              </a:rPr>
              <a:t>Heb je de rol als ambassadeur voor een veilige kerk. </a:t>
            </a:r>
            <a:endParaRPr lang="en-US" sz="2000">
              <a:solidFill>
                <a:srgbClr val="000000"/>
              </a:solidFill>
              <a:latin typeface="Aptos"/>
              <a:cs typeface="Arial"/>
            </a:endParaRPr>
          </a:p>
          <a:p>
            <a:pPr marL="285750" indent="-285750">
              <a:lnSpc>
                <a:spcPct val="114999"/>
              </a:lnSpc>
              <a:spcBef>
                <a:spcPts val="0"/>
              </a:spcBef>
              <a:buChar char="•"/>
            </a:pPr>
            <a:r>
              <a:rPr lang="nl-NL" sz="2000" dirty="0">
                <a:solidFill>
                  <a:srgbClr val="595959"/>
                </a:solidFill>
                <a:latin typeface="Aptos"/>
                <a:cs typeface="Arial"/>
              </a:rPr>
              <a:t>Wijs je mensen op hun eigen verantwoordelijkheid om een signaal bij de juiste persoon neer te leggen (wij zijn niet de boodschapper).</a:t>
            </a:r>
            <a:endParaRPr lang="en-US" sz="2000">
              <a:solidFill>
                <a:srgbClr val="000000"/>
              </a:solidFill>
              <a:latin typeface="Aptos"/>
              <a:cs typeface="Arial"/>
            </a:endParaRPr>
          </a:p>
          <a:p>
            <a:pPr marL="285750" indent="-285750">
              <a:lnSpc>
                <a:spcPct val="114999"/>
              </a:lnSpc>
              <a:spcBef>
                <a:spcPts val="0"/>
              </a:spcBef>
              <a:buChar char="•"/>
            </a:pPr>
            <a:r>
              <a:rPr lang="nl-NL" sz="2000" dirty="0">
                <a:solidFill>
                  <a:srgbClr val="595959"/>
                </a:solidFill>
                <a:latin typeface="Aptos"/>
                <a:cs typeface="Arial"/>
              </a:rPr>
              <a:t>Bij meerdere signalen is het goed om het gesprek aan te gaan met bijvoorbeeld de kerkenraad. </a:t>
            </a:r>
            <a:endParaRPr lang="en-US" sz="2000">
              <a:solidFill>
                <a:srgbClr val="000000"/>
              </a:solidFill>
              <a:latin typeface="Aptos"/>
              <a:cs typeface="Arial"/>
            </a:endParaRPr>
          </a:p>
          <a:p>
            <a:pPr marL="285750" indent="-285750">
              <a:lnSpc>
                <a:spcPct val="114999"/>
              </a:lnSpc>
              <a:spcBef>
                <a:spcPts val="0"/>
              </a:spcBef>
              <a:buChar char="•"/>
            </a:pPr>
            <a:r>
              <a:rPr lang="nl-NL" sz="2000" dirty="0">
                <a:solidFill>
                  <a:srgbClr val="595959"/>
                </a:solidFill>
                <a:latin typeface="Aptos"/>
                <a:cs typeface="Arial"/>
              </a:rPr>
              <a:t>Belangrijk om een jaarverslag te maken waarin signalen die je opvangt een plek kunnen krijgen. </a:t>
            </a:r>
            <a:r>
              <a:rPr lang="nl-NL" sz="1300" dirty="0">
                <a:solidFill>
                  <a:srgbClr val="595959"/>
                </a:solidFill>
                <a:latin typeface="Aptos"/>
                <a:cs typeface="Arial"/>
              </a:rPr>
              <a:t> </a:t>
            </a:r>
            <a:endParaRPr lang="en-US" sz="1300" dirty="0">
              <a:solidFill>
                <a:srgbClr val="000000"/>
              </a:solidFill>
              <a:latin typeface="Aptos"/>
              <a:cs typeface="Arial"/>
            </a:endParaRPr>
          </a:p>
          <a:p>
            <a:pPr marL="342900" indent="-342900">
              <a:lnSpc>
                <a:spcPct val="114999"/>
              </a:lnSpc>
              <a:spcBef>
                <a:spcPts val="0"/>
              </a:spcBef>
              <a:buFont typeface="Aptos,Sans-Serif"/>
              <a:buChar char="-"/>
            </a:pPr>
            <a:endParaRPr lang="nl-NL" sz="1300" dirty="0">
              <a:solidFill>
                <a:srgbClr val="000000"/>
              </a:solidFill>
              <a:latin typeface="Aptos"/>
              <a:cs typeface="Arial"/>
            </a:endParaRPr>
          </a:p>
          <a:p>
            <a:pPr indent="0">
              <a:lnSpc>
                <a:spcPct val="114999"/>
              </a:lnSpc>
              <a:spcBef>
                <a:spcPts val="0"/>
              </a:spcBef>
            </a:pPr>
            <a:endParaRPr lang="nl-NL" sz="1300" dirty="0">
              <a:solidFill>
                <a:srgbClr val="000000"/>
              </a:solidFill>
              <a:latin typeface="Arial"/>
              <a:cs typeface="Arial"/>
            </a:endParaRPr>
          </a:p>
          <a:p>
            <a:pPr indent="0">
              <a:lnSpc>
                <a:spcPct val="114999"/>
              </a:lnSpc>
              <a:spcBef>
                <a:spcPts val="0"/>
              </a:spcBef>
            </a:pPr>
            <a:endParaRPr lang="nl-NL" sz="2000" dirty="0">
              <a:solidFill>
                <a:srgbClr val="595959"/>
              </a:solidFill>
              <a:latin typeface="Arial"/>
              <a:cs typeface="Arial"/>
            </a:endParaRPr>
          </a:p>
          <a:p>
            <a:pPr marL="0" lvl="0" indent="0" algn="l">
              <a:lnSpc>
                <a:spcPct val="90000"/>
              </a:lnSpc>
              <a:spcBef>
                <a:spcPts val="0"/>
              </a:spcBef>
              <a:spcAft>
                <a:spcPts val="0"/>
              </a:spcAft>
              <a:buSzPts val="1600"/>
              <a:buNone/>
            </a:pPr>
            <a:endParaRPr lang="nl-NL" dirty="0"/>
          </a:p>
        </p:txBody>
      </p:sp>
    </p:spTree>
    <p:extLst>
      <p:ext uri="{BB962C8B-B14F-4D97-AF65-F5344CB8AC3E}">
        <p14:creationId xmlns:p14="http://schemas.microsoft.com/office/powerpoint/2010/main" val="28039229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2"/>
          <p:cNvSpPr txBox="1">
            <a:spLocks noGrp="1"/>
          </p:cNvSpPr>
          <p:nvPr>
            <p:ph type="ctrTitle"/>
          </p:nvPr>
        </p:nvSpPr>
        <p:spPr>
          <a:xfrm>
            <a:off x="1812758" y="4700582"/>
            <a:ext cx="8807116" cy="915873"/>
          </a:xfrm>
          <a:prstGeom prst="rect">
            <a:avLst/>
          </a:prstGeom>
          <a:noFill/>
          <a:ln>
            <a:noFill/>
          </a:ln>
        </p:spPr>
        <p:txBody>
          <a:bodyPr spcFirstLastPara="1" wrap="square" lIns="91425" tIns="45700" rIns="91425" bIns="45700" anchor="b" anchorCtr="0">
            <a:normAutofit/>
          </a:bodyPr>
          <a:lstStyle/>
          <a:p>
            <a:pPr marL="0" lvl="0" indent="0" algn="l" rtl="0">
              <a:lnSpc>
                <a:spcPct val="90000"/>
              </a:lnSpc>
              <a:spcBef>
                <a:spcPts val="0"/>
              </a:spcBef>
              <a:spcAft>
                <a:spcPts val="0"/>
              </a:spcAft>
              <a:buClr>
                <a:schemeClr val="lt1"/>
              </a:buClr>
              <a:buSzPts val="4000"/>
              <a:buFont typeface="Fraunces"/>
              <a:buNone/>
            </a:pPr>
            <a:r>
              <a:rPr lang="nl-NL"/>
              <a:t>Even voorstellen</a:t>
            </a:r>
            <a:endParaRPr/>
          </a:p>
        </p:txBody>
      </p:sp>
      <p:sp>
        <p:nvSpPr>
          <p:cNvPr id="91" name="Google Shape;91;p2"/>
          <p:cNvSpPr txBox="1">
            <a:spLocks noGrp="1"/>
          </p:cNvSpPr>
          <p:nvPr>
            <p:ph type="subTitle" idx="1"/>
          </p:nvPr>
        </p:nvSpPr>
        <p:spPr>
          <a:xfrm>
            <a:off x="1812758" y="5949257"/>
            <a:ext cx="9144000" cy="601840"/>
          </a:xfrm>
          <a:prstGeom prst="rect">
            <a:avLst/>
          </a:prstGeom>
          <a:noFill/>
          <a:ln>
            <a:noFill/>
          </a:ln>
        </p:spPr>
        <p:txBody>
          <a:bodyPr spcFirstLastPara="1" wrap="square" lIns="91425" tIns="45700" rIns="91425" bIns="45700" anchor="t" anchorCtr="0">
            <a:normAutofit/>
          </a:bodyPr>
          <a:lstStyle/>
          <a:p>
            <a:pPr marL="0" indent="0">
              <a:spcBef>
                <a:spcPts val="0"/>
              </a:spcBef>
            </a:pPr>
            <a:r>
              <a:rPr lang="nl-NL" dirty="0"/>
              <a:t>Marloes Hagendijk &amp; Ineke Wiegers</a:t>
            </a:r>
            <a:endParaRPr dirty="0"/>
          </a:p>
        </p:txBody>
      </p:sp>
      <p:pic>
        <p:nvPicPr>
          <p:cNvPr id="92" name="Google Shape;92;p2" descr="Afbeelding met persoon, overdekt, pols, vinger&#10;&#10;Door AI gegenereerde inhoud is mogelijk onjuist."/>
          <p:cNvPicPr preferRelativeResize="0">
            <a:picLocks noGrp="1"/>
          </p:cNvPicPr>
          <p:nvPr>
            <p:ph type="pic" idx="2"/>
          </p:nvPr>
        </p:nvPicPr>
        <p:blipFill rotWithShape="1">
          <a:blip r:embed="rId3">
            <a:alphaModFix/>
          </a:blip>
          <a:srcRect t="23597" b="23597"/>
          <a:stretch/>
        </p:blipFill>
        <p:spPr>
          <a:xfrm>
            <a:off x="-9191" y="-1"/>
            <a:ext cx="12206766" cy="4278437"/>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97" name="Google Shape;97;p3"/>
          <p:cNvSpPr txBox="1">
            <a:spLocks noGrp="1"/>
          </p:cNvSpPr>
          <p:nvPr>
            <p:ph type="title"/>
          </p:nvPr>
        </p:nvSpPr>
        <p:spPr>
          <a:xfrm>
            <a:off x="1527519" y="1152281"/>
            <a:ext cx="4143555" cy="1688413"/>
          </a:xfrm>
          <a:prstGeom prst="rect">
            <a:avLst/>
          </a:prstGeom>
          <a:noFill/>
          <a:ln>
            <a:noFill/>
          </a:ln>
        </p:spPr>
        <p:txBody>
          <a:bodyPr spcFirstLastPara="1" wrap="square" lIns="91425" tIns="45700" rIns="91425" bIns="45700" anchor="b" anchorCtr="0">
            <a:normAutofit/>
          </a:bodyPr>
          <a:lstStyle/>
          <a:p>
            <a:pPr>
              <a:buSzPts val="3200"/>
            </a:pPr>
            <a:r>
              <a:rPr lang="nl-NL" sz="3200" dirty="0"/>
              <a:t>Inhoud workshop</a:t>
            </a:r>
            <a:endParaRPr sz="3200" dirty="0"/>
          </a:p>
        </p:txBody>
      </p:sp>
      <p:sp>
        <p:nvSpPr>
          <p:cNvPr id="98" name="Google Shape;98;p3"/>
          <p:cNvSpPr txBox="1">
            <a:spLocks noGrp="1"/>
          </p:cNvSpPr>
          <p:nvPr>
            <p:ph type="body" idx="1"/>
          </p:nvPr>
        </p:nvSpPr>
        <p:spPr>
          <a:xfrm>
            <a:off x="6718497" y="1618488"/>
            <a:ext cx="4930959" cy="4754880"/>
          </a:xfrm>
          <a:prstGeom prst="rect">
            <a:avLst/>
          </a:prstGeom>
          <a:noFill/>
          <a:ln>
            <a:noFill/>
          </a:ln>
        </p:spPr>
        <p:txBody>
          <a:bodyPr spcFirstLastPara="1" wrap="square" lIns="91425" tIns="45700" rIns="91425" bIns="45700" anchor="t" anchorCtr="0">
            <a:normAutofit/>
          </a:bodyPr>
          <a:lstStyle/>
          <a:p>
            <a:pPr>
              <a:lnSpc>
                <a:spcPct val="114999"/>
              </a:lnSpc>
              <a:spcBef>
                <a:spcPts val="0"/>
              </a:spcBef>
            </a:pPr>
            <a:endParaRPr lang="nl-NL" sz="1800" dirty="0">
              <a:solidFill>
                <a:srgbClr val="656B2C"/>
              </a:solidFill>
              <a:latin typeface="Tahoma"/>
              <a:ea typeface="Tahoma"/>
              <a:cs typeface="Tahoma"/>
            </a:endParaRPr>
          </a:p>
          <a:p>
            <a:pPr algn="l">
              <a:lnSpc>
                <a:spcPct val="114999"/>
              </a:lnSpc>
              <a:spcBef>
                <a:spcPts val="0"/>
              </a:spcBef>
              <a:spcAft>
                <a:spcPts val="0"/>
              </a:spcAft>
            </a:pPr>
            <a:endParaRPr lang="nl-NL" sz="1800" dirty="0">
              <a:solidFill>
                <a:schemeClr val="bg1"/>
              </a:solidFill>
              <a:latin typeface="Tahoma"/>
              <a:ea typeface="Tahoma"/>
              <a:cs typeface="Tahoma"/>
            </a:endParaRPr>
          </a:p>
          <a:p>
            <a:pPr marL="742950" indent="-285750">
              <a:lnSpc>
                <a:spcPct val="114999"/>
              </a:lnSpc>
              <a:spcBef>
                <a:spcPts val="0"/>
              </a:spcBef>
              <a:buChar char="-"/>
            </a:pPr>
            <a:r>
              <a:rPr lang="nl-NL" sz="1800" b="0" dirty="0">
                <a:solidFill>
                  <a:schemeClr val="bg1"/>
                </a:solidFill>
                <a:latin typeface="Tahoma"/>
                <a:ea typeface="Tahoma"/>
                <a:cs typeface="Tahoma"/>
              </a:rPr>
              <a:t>Hoe alert moet ik zijn als </a:t>
            </a:r>
            <a:r>
              <a:rPr lang="nl-NL" sz="1800" b="0" dirty="0" err="1">
                <a:solidFill>
                  <a:schemeClr val="bg1"/>
                </a:solidFill>
                <a:latin typeface="Tahoma"/>
                <a:ea typeface="Tahoma"/>
                <a:cs typeface="Tahoma"/>
              </a:rPr>
              <a:t>IVP’er</a:t>
            </a:r>
            <a:r>
              <a:rPr lang="nl-NL" sz="1800" b="0" dirty="0">
                <a:solidFill>
                  <a:schemeClr val="bg1"/>
                </a:solidFill>
                <a:latin typeface="Tahoma"/>
                <a:ea typeface="Tahoma"/>
                <a:cs typeface="Tahoma"/>
              </a:rPr>
              <a:t>?</a:t>
            </a:r>
            <a:endParaRPr lang="en-US" sz="1800" dirty="0">
              <a:solidFill>
                <a:schemeClr val="bg1"/>
              </a:solidFill>
              <a:latin typeface="Tahoma"/>
              <a:ea typeface="Tahoma"/>
              <a:cs typeface="Tahoma"/>
            </a:endParaRPr>
          </a:p>
          <a:p>
            <a:pPr marL="742950" indent="-285750">
              <a:lnSpc>
                <a:spcPct val="114999"/>
              </a:lnSpc>
              <a:spcBef>
                <a:spcPts val="0"/>
              </a:spcBef>
              <a:buChar char="-"/>
            </a:pPr>
            <a:r>
              <a:rPr lang="nl-NL" sz="1800" dirty="0">
                <a:solidFill>
                  <a:schemeClr val="bg1"/>
                </a:solidFill>
                <a:latin typeface="Tahoma"/>
                <a:ea typeface="Tahoma"/>
                <a:cs typeface="Tahoma"/>
              </a:rPr>
              <a:t>Hoe ga ik om met signalen die ik krijg?</a:t>
            </a:r>
            <a:endParaRPr lang="en-US" sz="1800" dirty="0">
              <a:solidFill>
                <a:schemeClr val="bg1"/>
              </a:solidFill>
              <a:latin typeface="Tahoma"/>
              <a:ea typeface="Tahoma"/>
              <a:cs typeface="Tahoma"/>
            </a:endParaRPr>
          </a:p>
          <a:p>
            <a:pPr marL="742950" indent="-285750">
              <a:lnSpc>
                <a:spcPct val="114999"/>
              </a:lnSpc>
              <a:spcBef>
                <a:spcPts val="0"/>
              </a:spcBef>
              <a:buChar char="-"/>
            </a:pPr>
            <a:r>
              <a:rPr lang="nl-NL" sz="1800" b="0" dirty="0">
                <a:solidFill>
                  <a:schemeClr val="bg1"/>
                </a:solidFill>
                <a:latin typeface="Tahoma"/>
                <a:ea typeface="Tahoma"/>
                <a:cs typeface="Tahoma"/>
              </a:rPr>
              <a:t>Wanneer kom ik in actie </a:t>
            </a:r>
            <a:r>
              <a:rPr lang="nl-NL" sz="1800" dirty="0">
                <a:solidFill>
                  <a:schemeClr val="bg1"/>
                </a:solidFill>
                <a:latin typeface="Tahoma"/>
                <a:ea typeface="Tahoma"/>
                <a:cs typeface="Tahoma"/>
              </a:rPr>
              <a:t>en wanneer niet?</a:t>
            </a:r>
            <a:endParaRPr lang="en-US" sz="1800" dirty="0">
              <a:solidFill>
                <a:schemeClr val="bg1"/>
              </a:solidFill>
              <a:latin typeface="Tahoma"/>
              <a:ea typeface="Tahoma"/>
              <a:cs typeface="Tahoma"/>
            </a:endParaRPr>
          </a:p>
          <a:p>
            <a:pPr marL="742950" indent="-285750">
              <a:lnSpc>
                <a:spcPct val="114999"/>
              </a:lnSpc>
              <a:spcBef>
                <a:spcPts val="0"/>
              </a:spcBef>
              <a:buChar char="-"/>
            </a:pPr>
            <a:r>
              <a:rPr lang="nl-NL" sz="1800" dirty="0">
                <a:solidFill>
                  <a:schemeClr val="bg1"/>
                </a:solidFill>
                <a:latin typeface="Tahoma"/>
                <a:ea typeface="Tahoma"/>
                <a:cs typeface="Tahoma"/>
              </a:rPr>
              <a:t>Hoe kan ik de kerkenraad hierin meenemen?</a:t>
            </a:r>
            <a:endParaRPr dirty="0">
              <a:solidFill>
                <a:schemeClr val="bg1"/>
              </a:solidFill>
            </a:endParaRPr>
          </a:p>
        </p:txBody>
      </p:sp>
      <p:sp>
        <p:nvSpPr>
          <p:cNvPr id="99" name="Google Shape;99;p3"/>
          <p:cNvSpPr txBox="1">
            <a:spLocks noGrp="1"/>
          </p:cNvSpPr>
          <p:nvPr>
            <p:ph type="subTitle" idx="2"/>
          </p:nvPr>
        </p:nvSpPr>
        <p:spPr>
          <a:xfrm>
            <a:off x="1527519" y="3279799"/>
            <a:ext cx="4143555" cy="3258159"/>
          </a:xfrm>
          <a:prstGeom prst="rect">
            <a:avLst/>
          </a:prstGeom>
          <a:noFill/>
          <a:ln>
            <a:noFill/>
          </a:ln>
        </p:spPr>
        <p:txBody>
          <a:bodyPr spcFirstLastPara="1" wrap="square" lIns="91425" tIns="45700" rIns="91425" bIns="45700" anchor="t" anchorCtr="0">
            <a:normAutofit/>
          </a:bodyPr>
          <a:lstStyle/>
          <a:p>
            <a:pPr marL="0" indent="0">
              <a:lnSpc>
                <a:spcPct val="114999"/>
              </a:lnSpc>
              <a:spcBef>
                <a:spcPts val="0"/>
              </a:spcBef>
            </a:pPr>
            <a:r>
              <a:rPr lang="nl-NL" sz="1800" b="0" dirty="0">
                <a:solidFill>
                  <a:srgbClr val="656B2C"/>
                </a:solidFill>
                <a:latin typeface="Tahoma"/>
                <a:ea typeface="Tahoma"/>
                <a:cs typeface="Tahoma"/>
              </a:rPr>
              <a:t>Als </a:t>
            </a:r>
            <a:r>
              <a:rPr lang="nl-NL" sz="1800" b="0" dirty="0" err="1">
                <a:solidFill>
                  <a:srgbClr val="656B2C"/>
                </a:solidFill>
                <a:latin typeface="Tahoma"/>
                <a:ea typeface="Tahoma"/>
                <a:cs typeface="Tahoma"/>
              </a:rPr>
              <a:t>IVP’er</a:t>
            </a:r>
            <a:r>
              <a:rPr lang="nl-NL" sz="1800" b="0" dirty="0">
                <a:solidFill>
                  <a:srgbClr val="656B2C"/>
                </a:solidFill>
                <a:latin typeface="Tahoma"/>
                <a:ea typeface="Tahoma"/>
                <a:cs typeface="Tahoma"/>
              </a:rPr>
              <a:t> heb je de rol als ambassadeur voor een veilige kerk. </a:t>
            </a:r>
            <a:endParaRPr lang="nl-NL" dirty="0"/>
          </a:p>
          <a:p>
            <a:pPr marL="0" indent="0">
              <a:lnSpc>
                <a:spcPct val="114999"/>
              </a:lnSpc>
              <a:spcBef>
                <a:spcPts val="0"/>
              </a:spcBef>
            </a:pPr>
            <a:endParaRPr lang="nl-NL" sz="1800" b="0" dirty="0">
              <a:solidFill>
                <a:srgbClr val="656B2C"/>
              </a:solidFill>
              <a:latin typeface="Tahoma"/>
              <a:ea typeface="Tahoma"/>
              <a:cs typeface="Tahoma"/>
            </a:endParaRPr>
          </a:p>
          <a:p>
            <a:pPr marL="0" indent="0">
              <a:lnSpc>
                <a:spcPct val="114999"/>
              </a:lnSpc>
              <a:spcBef>
                <a:spcPts val="0"/>
              </a:spcBef>
            </a:pPr>
            <a:r>
              <a:rPr lang="nl-NL" sz="1800" b="0" dirty="0">
                <a:solidFill>
                  <a:srgbClr val="656B2C"/>
                </a:solidFill>
                <a:latin typeface="Tahoma"/>
                <a:ea typeface="Tahoma"/>
                <a:cs typeface="Tahoma"/>
              </a:rPr>
              <a:t>Maar hoe doe je dat?</a:t>
            </a:r>
            <a:endParaRPr lang="nl-NL"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8">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8">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8">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8">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10"/>
        <p:cNvGrpSpPr/>
        <p:nvPr/>
      </p:nvGrpSpPr>
      <p:grpSpPr>
        <a:xfrm>
          <a:off x="0" y="0"/>
          <a:ext cx="0" cy="0"/>
          <a:chOff x="0" y="0"/>
          <a:chExt cx="0" cy="0"/>
        </a:xfrm>
      </p:grpSpPr>
      <p:sp>
        <p:nvSpPr>
          <p:cNvPr id="111" name="Google Shape;111;p5"/>
          <p:cNvSpPr txBox="1">
            <a:spLocks noGrp="1"/>
          </p:cNvSpPr>
          <p:nvPr>
            <p:ph type="title"/>
          </p:nvPr>
        </p:nvSpPr>
        <p:spPr>
          <a:xfrm>
            <a:off x="928800" y="647703"/>
            <a:ext cx="8978744" cy="1328497"/>
          </a:xfrm>
          <a:prstGeom prst="rect">
            <a:avLst/>
          </a:prstGeom>
          <a:noFill/>
          <a:ln>
            <a:noFill/>
          </a:ln>
        </p:spPr>
        <p:txBody>
          <a:bodyPr spcFirstLastPara="1" wrap="square" lIns="91425" tIns="45700" rIns="91425" bIns="45700" anchor="b" anchorCtr="0">
            <a:normAutofit/>
          </a:bodyPr>
          <a:lstStyle/>
          <a:p>
            <a:r>
              <a:rPr lang="nl-NL" dirty="0"/>
              <a:t>Waar hebben we het vandaag over?</a:t>
            </a:r>
            <a:endParaRPr dirty="0"/>
          </a:p>
        </p:txBody>
      </p:sp>
      <p:sp>
        <p:nvSpPr>
          <p:cNvPr id="112" name="Google Shape;112;p5"/>
          <p:cNvSpPr txBox="1">
            <a:spLocks noGrp="1"/>
          </p:cNvSpPr>
          <p:nvPr>
            <p:ph type="body" idx="1"/>
          </p:nvPr>
        </p:nvSpPr>
        <p:spPr>
          <a:xfrm>
            <a:off x="663757" y="2360475"/>
            <a:ext cx="10912158" cy="3791073"/>
          </a:xfrm>
          <a:prstGeom prst="rect">
            <a:avLst/>
          </a:prstGeom>
          <a:noFill/>
          <a:ln>
            <a:noFill/>
          </a:ln>
        </p:spPr>
        <p:txBody>
          <a:bodyPr spcFirstLastPara="1" wrap="square" lIns="91425" tIns="45700" rIns="91425" bIns="45700" anchor="t" anchorCtr="0">
            <a:normAutofit/>
          </a:bodyPr>
          <a:lstStyle/>
          <a:p>
            <a:pPr indent="0">
              <a:lnSpc>
                <a:spcPct val="114999"/>
              </a:lnSpc>
              <a:spcBef>
                <a:spcPts val="0"/>
              </a:spcBef>
            </a:pPr>
            <a:r>
              <a:rPr lang="nl-NL" sz="2000" dirty="0">
                <a:solidFill>
                  <a:srgbClr val="595959"/>
                </a:solidFill>
                <a:latin typeface="Arial"/>
                <a:cs typeface="Arial"/>
              </a:rPr>
              <a:t>Vandaag richten we ons op het signaleren van sociale onveiligheid in de kerkelijke gemeente. </a:t>
            </a:r>
            <a:endParaRPr lang="en-US" sz="2000" dirty="0">
              <a:latin typeface="Arial"/>
              <a:cs typeface="Arial"/>
            </a:endParaRPr>
          </a:p>
          <a:p>
            <a:pPr indent="0">
              <a:lnSpc>
                <a:spcPct val="114999"/>
              </a:lnSpc>
              <a:spcBef>
                <a:spcPts val="0"/>
              </a:spcBef>
            </a:pPr>
            <a:endParaRPr lang="nl-NL" sz="2000" dirty="0">
              <a:latin typeface="Arial"/>
              <a:cs typeface="Arial"/>
            </a:endParaRPr>
          </a:p>
          <a:p>
            <a:pPr indent="0">
              <a:lnSpc>
                <a:spcPct val="114999"/>
              </a:lnSpc>
              <a:spcBef>
                <a:spcPts val="0"/>
              </a:spcBef>
            </a:pPr>
            <a:r>
              <a:rPr lang="nl-NL" sz="2000" u="sng" dirty="0">
                <a:solidFill>
                  <a:srgbClr val="595959"/>
                </a:solidFill>
                <a:latin typeface="Arial"/>
                <a:cs typeface="Arial"/>
              </a:rPr>
              <a:t>Bijvoorbeeld:</a:t>
            </a:r>
            <a:endParaRPr lang="en-US" sz="2000" dirty="0">
              <a:latin typeface="Arial"/>
              <a:cs typeface="Arial"/>
            </a:endParaRPr>
          </a:p>
          <a:p>
            <a:pPr marL="742950" indent="-285750">
              <a:lnSpc>
                <a:spcPct val="114999"/>
              </a:lnSpc>
              <a:spcBef>
                <a:spcPts val="0"/>
              </a:spcBef>
              <a:buChar char="•"/>
            </a:pPr>
            <a:r>
              <a:rPr lang="nl-NL" sz="2000" dirty="0">
                <a:solidFill>
                  <a:srgbClr val="595959"/>
                </a:solidFill>
                <a:latin typeface="Arial"/>
                <a:cs typeface="Arial"/>
              </a:rPr>
              <a:t>Groepsvorming en buitensluiting</a:t>
            </a:r>
            <a:endParaRPr lang="en-US" sz="2000" dirty="0">
              <a:latin typeface="Arial"/>
              <a:cs typeface="Arial"/>
            </a:endParaRPr>
          </a:p>
          <a:p>
            <a:pPr marL="742950" indent="-285750">
              <a:lnSpc>
                <a:spcPct val="114999"/>
              </a:lnSpc>
              <a:spcBef>
                <a:spcPts val="0"/>
              </a:spcBef>
              <a:buChar char="•"/>
            </a:pPr>
            <a:r>
              <a:rPr lang="nl-NL" sz="2000" dirty="0">
                <a:solidFill>
                  <a:srgbClr val="595959"/>
                </a:solidFill>
                <a:latin typeface="Arial"/>
                <a:cs typeface="Arial"/>
              </a:rPr>
              <a:t>Pesten</a:t>
            </a:r>
            <a:endParaRPr lang="en-US" sz="2000" dirty="0">
              <a:latin typeface="Arial"/>
              <a:cs typeface="Arial"/>
            </a:endParaRPr>
          </a:p>
          <a:p>
            <a:pPr marL="742950" indent="-285750">
              <a:lnSpc>
                <a:spcPct val="114999"/>
              </a:lnSpc>
              <a:spcBef>
                <a:spcPts val="0"/>
              </a:spcBef>
              <a:buChar char="•"/>
            </a:pPr>
            <a:r>
              <a:rPr lang="nl-NL" sz="2000" dirty="0">
                <a:solidFill>
                  <a:srgbClr val="595959"/>
                </a:solidFill>
                <a:latin typeface="Arial"/>
                <a:cs typeface="Arial"/>
              </a:rPr>
              <a:t>Onveiligheid binnen de kerkenraad</a:t>
            </a:r>
            <a:endParaRPr lang="en-US" sz="2000" dirty="0">
              <a:latin typeface="Arial"/>
              <a:cs typeface="Arial"/>
            </a:endParaRPr>
          </a:p>
          <a:p>
            <a:pPr marL="742950" indent="-285750">
              <a:lnSpc>
                <a:spcPct val="114999"/>
              </a:lnSpc>
              <a:spcBef>
                <a:spcPts val="0"/>
              </a:spcBef>
              <a:buChar char="•"/>
            </a:pPr>
            <a:r>
              <a:rPr lang="nl-NL" sz="2000" dirty="0">
                <a:solidFill>
                  <a:srgbClr val="595959"/>
                </a:solidFill>
                <a:latin typeface="Arial"/>
                <a:cs typeface="Arial"/>
              </a:rPr>
              <a:t>Machtsmisbruik</a:t>
            </a:r>
            <a:endParaRPr lang="en-US" sz="2000" dirty="0">
              <a:latin typeface="Arial"/>
              <a:cs typeface="Arial"/>
            </a:endParaRPr>
          </a:p>
          <a:p>
            <a:pPr marL="742950" indent="-285750">
              <a:lnSpc>
                <a:spcPct val="114999"/>
              </a:lnSpc>
              <a:spcBef>
                <a:spcPts val="0"/>
              </a:spcBef>
              <a:buChar char="•"/>
            </a:pPr>
            <a:r>
              <a:rPr lang="nl-NL" sz="2000" dirty="0">
                <a:solidFill>
                  <a:srgbClr val="595959"/>
                </a:solidFill>
                <a:latin typeface="Arial"/>
                <a:cs typeface="Arial"/>
              </a:rPr>
              <a:t>Missen van een aanspreekcultuur</a:t>
            </a:r>
            <a:endParaRPr lang="en-US" sz="2000" dirty="0">
              <a:latin typeface="Arial"/>
              <a:cs typeface="Arial"/>
            </a:endParaRPr>
          </a:p>
          <a:p>
            <a:pPr marL="0" lvl="0" indent="0" algn="l">
              <a:lnSpc>
                <a:spcPct val="90000"/>
              </a:lnSpc>
              <a:spcBef>
                <a:spcPts val="0"/>
              </a:spcBef>
              <a:spcAft>
                <a:spcPts val="0"/>
              </a:spcAft>
              <a:buSzPts val="1600"/>
              <a:buNone/>
            </a:pPr>
            <a:endParaRPr lang="nl-NL"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79"/>
        <p:cNvGrpSpPr/>
        <p:nvPr/>
      </p:nvGrpSpPr>
      <p:grpSpPr>
        <a:xfrm>
          <a:off x="0" y="0"/>
          <a:ext cx="0" cy="0"/>
          <a:chOff x="0" y="0"/>
          <a:chExt cx="0" cy="0"/>
        </a:xfrm>
      </p:grpSpPr>
      <p:sp>
        <p:nvSpPr>
          <p:cNvPr id="180" name="Google Shape;180;g37bfcb8028b_0_8"/>
          <p:cNvSpPr txBox="1">
            <a:spLocks noGrp="1"/>
          </p:cNvSpPr>
          <p:nvPr>
            <p:ph type="ctrTitle"/>
          </p:nvPr>
        </p:nvSpPr>
        <p:spPr>
          <a:xfrm>
            <a:off x="1812758" y="318288"/>
            <a:ext cx="8807100" cy="2387700"/>
          </a:xfrm>
          <a:prstGeom prst="rect">
            <a:avLst/>
          </a:prstGeom>
        </p:spPr>
        <p:txBody>
          <a:bodyPr spcFirstLastPara="1" wrap="square" lIns="91425" tIns="45700" rIns="91425" bIns="45700" anchor="b" anchorCtr="0">
            <a:normAutofit/>
          </a:bodyPr>
          <a:lstStyle/>
          <a:p>
            <a:r>
              <a:rPr lang="nl-NL" dirty="0"/>
              <a:t>Stelling 1</a:t>
            </a:r>
            <a:endParaRPr dirty="0"/>
          </a:p>
        </p:txBody>
      </p:sp>
      <p:sp>
        <p:nvSpPr>
          <p:cNvPr id="181" name="Google Shape;181;g37bfcb8028b_0_8"/>
          <p:cNvSpPr txBox="1">
            <a:spLocks noGrp="1"/>
          </p:cNvSpPr>
          <p:nvPr>
            <p:ph type="subTitle" idx="1"/>
          </p:nvPr>
        </p:nvSpPr>
        <p:spPr>
          <a:xfrm>
            <a:off x="1812758" y="3052756"/>
            <a:ext cx="9144000" cy="1398000"/>
          </a:xfrm>
          <a:prstGeom prst="rect">
            <a:avLst/>
          </a:prstGeom>
        </p:spPr>
        <p:txBody>
          <a:bodyPr spcFirstLastPara="1" wrap="square" lIns="91425" tIns="45700" rIns="91425" bIns="45700" anchor="t" anchorCtr="0">
            <a:normAutofit/>
          </a:bodyPr>
          <a:lstStyle/>
          <a:p>
            <a:pPr marL="0" indent="0"/>
            <a:r>
              <a:rPr lang="nl-NL" sz="2400" b="0" dirty="0">
                <a:solidFill>
                  <a:schemeClr val="bg1"/>
                </a:solidFill>
                <a:latin typeface="Aptos"/>
              </a:rPr>
              <a:t>Als ik als </a:t>
            </a:r>
            <a:r>
              <a:rPr lang="nl-NL" sz="2400" b="0" err="1">
                <a:solidFill>
                  <a:schemeClr val="bg1"/>
                </a:solidFill>
                <a:latin typeface="Aptos"/>
              </a:rPr>
              <a:t>IVP’er</a:t>
            </a:r>
            <a:r>
              <a:rPr lang="nl-NL" sz="2400" b="0" dirty="0">
                <a:solidFill>
                  <a:schemeClr val="bg1"/>
                </a:solidFill>
                <a:latin typeface="Aptos"/>
              </a:rPr>
              <a:t> te horen krijg dat iemand zich buitengesloten voelt in onze gemeente, hoort het bij mijn taak om actief bij anderen na te gaan vragen of zij dat ook zo ervaren. </a:t>
            </a:r>
            <a:endParaRPr lang="nl-NL" sz="2400" dirty="0">
              <a:solidFill>
                <a:schemeClr val="bg1"/>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79">
          <a:extLst>
            <a:ext uri="{FF2B5EF4-FFF2-40B4-BE49-F238E27FC236}">
              <a16:creationId xmlns:a16="http://schemas.microsoft.com/office/drawing/2014/main" id="{8F865F95-D0AD-6AB5-E948-58F1E6296E27}"/>
            </a:ext>
          </a:extLst>
        </p:cNvPr>
        <p:cNvGrpSpPr/>
        <p:nvPr/>
      </p:nvGrpSpPr>
      <p:grpSpPr>
        <a:xfrm>
          <a:off x="0" y="0"/>
          <a:ext cx="0" cy="0"/>
          <a:chOff x="0" y="0"/>
          <a:chExt cx="0" cy="0"/>
        </a:xfrm>
      </p:grpSpPr>
      <p:sp>
        <p:nvSpPr>
          <p:cNvPr id="180" name="Google Shape;180;g37bfcb8028b_0_8">
            <a:extLst>
              <a:ext uri="{FF2B5EF4-FFF2-40B4-BE49-F238E27FC236}">
                <a16:creationId xmlns:a16="http://schemas.microsoft.com/office/drawing/2014/main" id="{6F14AB36-E4BA-0487-8247-271C80688A92}"/>
              </a:ext>
            </a:extLst>
          </p:cNvPr>
          <p:cNvSpPr txBox="1">
            <a:spLocks noGrp="1"/>
          </p:cNvSpPr>
          <p:nvPr>
            <p:ph type="ctrTitle"/>
          </p:nvPr>
        </p:nvSpPr>
        <p:spPr>
          <a:xfrm>
            <a:off x="1812758" y="318288"/>
            <a:ext cx="8807100" cy="2387700"/>
          </a:xfrm>
          <a:prstGeom prst="rect">
            <a:avLst/>
          </a:prstGeom>
        </p:spPr>
        <p:txBody>
          <a:bodyPr spcFirstLastPara="1" wrap="square" lIns="91425" tIns="45700" rIns="91425" bIns="45700" anchor="b" anchorCtr="0">
            <a:normAutofit/>
          </a:bodyPr>
          <a:lstStyle/>
          <a:p>
            <a:r>
              <a:rPr lang="nl-NL" dirty="0"/>
              <a:t>Stelling 2</a:t>
            </a:r>
            <a:endParaRPr dirty="0"/>
          </a:p>
        </p:txBody>
      </p:sp>
      <p:sp>
        <p:nvSpPr>
          <p:cNvPr id="181" name="Google Shape;181;g37bfcb8028b_0_8">
            <a:extLst>
              <a:ext uri="{FF2B5EF4-FFF2-40B4-BE49-F238E27FC236}">
                <a16:creationId xmlns:a16="http://schemas.microsoft.com/office/drawing/2014/main" id="{36C1F369-9B58-CC1B-211C-CEC27D8BEDAA}"/>
              </a:ext>
            </a:extLst>
          </p:cNvPr>
          <p:cNvSpPr txBox="1">
            <a:spLocks noGrp="1"/>
          </p:cNvSpPr>
          <p:nvPr>
            <p:ph type="subTitle" idx="1"/>
          </p:nvPr>
        </p:nvSpPr>
        <p:spPr>
          <a:xfrm>
            <a:off x="1426238" y="3240495"/>
            <a:ext cx="9574694" cy="1398000"/>
          </a:xfrm>
          <a:prstGeom prst="rect">
            <a:avLst/>
          </a:prstGeom>
        </p:spPr>
        <p:txBody>
          <a:bodyPr spcFirstLastPara="1" wrap="square" lIns="91425" tIns="45700" rIns="91425" bIns="45700" anchor="t" anchorCtr="0">
            <a:normAutofit/>
          </a:bodyPr>
          <a:lstStyle/>
          <a:p>
            <a:r>
              <a:rPr lang="nl-NL" sz="2400" b="0">
                <a:solidFill>
                  <a:schemeClr val="bg1"/>
                </a:solidFill>
                <a:latin typeface="Aptos"/>
              </a:rPr>
              <a:t>  Als </a:t>
            </a:r>
            <a:r>
              <a:rPr lang="nl-NL" sz="2400" b="0" err="1">
                <a:solidFill>
                  <a:schemeClr val="bg1"/>
                </a:solidFill>
                <a:latin typeface="Aptos"/>
              </a:rPr>
              <a:t>IVP’er</a:t>
            </a:r>
            <a:r>
              <a:rPr lang="nl-NL" sz="2400" b="0" dirty="0">
                <a:solidFill>
                  <a:schemeClr val="bg1"/>
                </a:solidFill>
                <a:latin typeface="Aptos"/>
              </a:rPr>
              <a:t> ben ik verantwoordelijk om op elk moment dat ik in de kerk ben, alert te zijn op signalen van sociale onveiligheid / seksueel misbruik binnen kerkelijke relaties of machtsmisbruik.</a:t>
            </a:r>
            <a:endParaRPr lang="nl-NL" sz="2400">
              <a:solidFill>
                <a:schemeClr val="bg1"/>
              </a:solidFill>
              <a:latin typeface="Aptos"/>
            </a:endParaRPr>
          </a:p>
          <a:p>
            <a:pPr marL="0" indent="0"/>
            <a:endParaRPr lang="nl-NL" sz="2400" b="0" dirty="0">
              <a:solidFill>
                <a:schemeClr val="bg1"/>
              </a:solidFill>
              <a:latin typeface="Aptos"/>
            </a:endParaRPr>
          </a:p>
        </p:txBody>
      </p:sp>
    </p:spTree>
    <p:extLst>
      <p:ext uri="{BB962C8B-B14F-4D97-AF65-F5344CB8AC3E}">
        <p14:creationId xmlns:p14="http://schemas.microsoft.com/office/powerpoint/2010/main" val="24989143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79">
          <a:extLst>
            <a:ext uri="{FF2B5EF4-FFF2-40B4-BE49-F238E27FC236}">
              <a16:creationId xmlns:a16="http://schemas.microsoft.com/office/drawing/2014/main" id="{F6842DB9-9F86-3654-D4F5-D0527D748458}"/>
            </a:ext>
          </a:extLst>
        </p:cNvPr>
        <p:cNvGrpSpPr/>
        <p:nvPr/>
      </p:nvGrpSpPr>
      <p:grpSpPr>
        <a:xfrm>
          <a:off x="0" y="0"/>
          <a:ext cx="0" cy="0"/>
          <a:chOff x="0" y="0"/>
          <a:chExt cx="0" cy="0"/>
        </a:xfrm>
      </p:grpSpPr>
      <p:sp>
        <p:nvSpPr>
          <p:cNvPr id="180" name="Google Shape;180;g37bfcb8028b_0_8">
            <a:extLst>
              <a:ext uri="{FF2B5EF4-FFF2-40B4-BE49-F238E27FC236}">
                <a16:creationId xmlns:a16="http://schemas.microsoft.com/office/drawing/2014/main" id="{3B2F1DB9-82CF-4B95-E1C6-5BD1964AD6E1}"/>
              </a:ext>
            </a:extLst>
          </p:cNvPr>
          <p:cNvSpPr txBox="1">
            <a:spLocks noGrp="1"/>
          </p:cNvSpPr>
          <p:nvPr>
            <p:ph type="ctrTitle"/>
          </p:nvPr>
        </p:nvSpPr>
        <p:spPr>
          <a:xfrm>
            <a:off x="1812758" y="318288"/>
            <a:ext cx="8807100" cy="2387700"/>
          </a:xfrm>
          <a:prstGeom prst="rect">
            <a:avLst/>
          </a:prstGeom>
        </p:spPr>
        <p:txBody>
          <a:bodyPr spcFirstLastPara="1" wrap="square" lIns="91425" tIns="45700" rIns="91425" bIns="45700" anchor="b" anchorCtr="0">
            <a:normAutofit/>
          </a:bodyPr>
          <a:lstStyle/>
          <a:p>
            <a:r>
              <a:rPr lang="nl-NL" dirty="0"/>
              <a:t>Stelling 3</a:t>
            </a:r>
            <a:endParaRPr dirty="0"/>
          </a:p>
        </p:txBody>
      </p:sp>
      <p:sp>
        <p:nvSpPr>
          <p:cNvPr id="181" name="Google Shape;181;g37bfcb8028b_0_8">
            <a:extLst>
              <a:ext uri="{FF2B5EF4-FFF2-40B4-BE49-F238E27FC236}">
                <a16:creationId xmlns:a16="http://schemas.microsoft.com/office/drawing/2014/main" id="{10B637DB-BDF4-A150-8350-024762964702}"/>
              </a:ext>
            </a:extLst>
          </p:cNvPr>
          <p:cNvSpPr txBox="1">
            <a:spLocks noGrp="1"/>
          </p:cNvSpPr>
          <p:nvPr>
            <p:ph type="subTitle" idx="1"/>
          </p:nvPr>
        </p:nvSpPr>
        <p:spPr>
          <a:xfrm>
            <a:off x="1812758" y="3052756"/>
            <a:ext cx="9144000" cy="1398000"/>
          </a:xfrm>
          <a:prstGeom prst="rect">
            <a:avLst/>
          </a:prstGeom>
        </p:spPr>
        <p:txBody>
          <a:bodyPr spcFirstLastPara="1" wrap="square" lIns="91425" tIns="45700" rIns="91425" bIns="45700" anchor="t" anchorCtr="0">
            <a:normAutofit/>
          </a:bodyPr>
          <a:lstStyle/>
          <a:p>
            <a:pPr marL="0" indent="0"/>
            <a:r>
              <a:rPr lang="nl-NL" sz="2400" b="0" dirty="0">
                <a:solidFill>
                  <a:schemeClr val="bg1"/>
                </a:solidFill>
                <a:latin typeface="Aptos"/>
              </a:rPr>
              <a:t>Ieder gemeentelid weet dat ik </a:t>
            </a:r>
            <a:r>
              <a:rPr lang="nl-NL" sz="2400" b="0" err="1">
                <a:solidFill>
                  <a:schemeClr val="bg1"/>
                </a:solidFill>
                <a:latin typeface="Aptos"/>
              </a:rPr>
              <a:t>IVP’er</a:t>
            </a:r>
            <a:r>
              <a:rPr lang="nl-NL" sz="2400" b="0" dirty="0">
                <a:solidFill>
                  <a:schemeClr val="bg1"/>
                </a:solidFill>
                <a:latin typeface="Aptos"/>
              </a:rPr>
              <a:t> ben in onze gemeente en weet waar ze mij voor mogen benaderen. </a:t>
            </a:r>
            <a:endParaRPr lang="nl-NL" sz="2400" dirty="0">
              <a:solidFill>
                <a:schemeClr val="bg1"/>
              </a:solidFill>
            </a:endParaRPr>
          </a:p>
        </p:txBody>
      </p:sp>
    </p:spTree>
    <p:extLst>
      <p:ext uri="{BB962C8B-B14F-4D97-AF65-F5344CB8AC3E}">
        <p14:creationId xmlns:p14="http://schemas.microsoft.com/office/powerpoint/2010/main" val="2417045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10">
          <a:extLst>
            <a:ext uri="{FF2B5EF4-FFF2-40B4-BE49-F238E27FC236}">
              <a16:creationId xmlns:a16="http://schemas.microsoft.com/office/drawing/2014/main" id="{239DD007-298F-0FD3-B8A9-2F58D4943C1F}"/>
            </a:ext>
          </a:extLst>
        </p:cNvPr>
        <p:cNvGrpSpPr/>
        <p:nvPr/>
      </p:nvGrpSpPr>
      <p:grpSpPr>
        <a:xfrm>
          <a:off x="0" y="0"/>
          <a:ext cx="0" cy="0"/>
          <a:chOff x="0" y="0"/>
          <a:chExt cx="0" cy="0"/>
        </a:xfrm>
      </p:grpSpPr>
      <p:sp>
        <p:nvSpPr>
          <p:cNvPr id="111" name="Google Shape;111;p5">
            <a:extLst>
              <a:ext uri="{FF2B5EF4-FFF2-40B4-BE49-F238E27FC236}">
                <a16:creationId xmlns:a16="http://schemas.microsoft.com/office/drawing/2014/main" id="{FED6D607-5369-49C0-CDCF-EE18C09DDA4F}"/>
              </a:ext>
            </a:extLst>
          </p:cNvPr>
          <p:cNvSpPr txBox="1">
            <a:spLocks noGrp="1"/>
          </p:cNvSpPr>
          <p:nvPr>
            <p:ph type="title"/>
          </p:nvPr>
        </p:nvSpPr>
        <p:spPr>
          <a:xfrm>
            <a:off x="928800" y="647703"/>
            <a:ext cx="6291150" cy="1328497"/>
          </a:xfrm>
        </p:spPr>
        <p:txBody>
          <a:bodyPr spcFirstLastPara="1" wrap="square" lIns="91425" tIns="45700" rIns="91425" bIns="45700" anchor="b" anchorCtr="0">
            <a:normAutofit/>
          </a:bodyPr>
          <a:lstStyle/>
          <a:p>
            <a:pPr marL="0" lvl="0" indent="0" rtl="0">
              <a:spcBef>
                <a:spcPts val="0"/>
              </a:spcBef>
              <a:spcAft>
                <a:spcPts val="0"/>
              </a:spcAft>
              <a:buClr>
                <a:schemeClr val="lt2"/>
              </a:buClr>
              <a:buSzPts val="4000"/>
              <a:buFont typeface="Fraunces"/>
              <a:buNone/>
            </a:pPr>
            <a:r>
              <a:rPr lang="nl-NL" dirty="0"/>
              <a:t>Routekaart</a:t>
            </a:r>
            <a:endParaRPr lang="nl-NL"/>
          </a:p>
        </p:txBody>
      </p:sp>
      <p:pic>
        <p:nvPicPr>
          <p:cNvPr id="2" name="Afbeelding 1" descr="Afbeelding met tekst, schermopname, Lettertype, nummer&#10;&#10;Door AI gegenereerde inhoud is mogelijk onjuist.">
            <a:extLst>
              <a:ext uri="{FF2B5EF4-FFF2-40B4-BE49-F238E27FC236}">
                <a16:creationId xmlns:a16="http://schemas.microsoft.com/office/drawing/2014/main" id="{90F69D29-6912-4F18-A520-A0F20531FBD3}"/>
              </a:ext>
            </a:extLst>
          </p:cNvPr>
          <p:cNvPicPr>
            <a:picLocks noChangeAspect="1"/>
          </p:cNvPicPr>
          <p:nvPr/>
        </p:nvPicPr>
        <p:blipFill>
          <a:blip r:embed="rId3"/>
          <a:stretch>
            <a:fillRect/>
          </a:stretch>
        </p:blipFill>
        <p:spPr>
          <a:xfrm>
            <a:off x="2340909" y="2244152"/>
            <a:ext cx="6516268" cy="4613848"/>
          </a:xfrm>
          <a:prstGeom prst="rect">
            <a:avLst/>
          </a:prstGeom>
          <a:noFill/>
          <a:ln>
            <a:noFill/>
          </a:ln>
        </p:spPr>
      </p:pic>
    </p:spTree>
    <p:extLst>
      <p:ext uri="{BB962C8B-B14F-4D97-AF65-F5344CB8AC3E}">
        <p14:creationId xmlns:p14="http://schemas.microsoft.com/office/powerpoint/2010/main" val="156962790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10">
          <a:extLst>
            <a:ext uri="{FF2B5EF4-FFF2-40B4-BE49-F238E27FC236}">
              <a16:creationId xmlns:a16="http://schemas.microsoft.com/office/drawing/2014/main" id="{5CF47A9B-CC4A-D6F2-0B2C-4DAEC935225E}"/>
            </a:ext>
          </a:extLst>
        </p:cNvPr>
        <p:cNvGrpSpPr/>
        <p:nvPr/>
      </p:nvGrpSpPr>
      <p:grpSpPr>
        <a:xfrm>
          <a:off x="0" y="0"/>
          <a:ext cx="0" cy="0"/>
          <a:chOff x="0" y="0"/>
          <a:chExt cx="0" cy="0"/>
        </a:xfrm>
      </p:grpSpPr>
      <p:sp>
        <p:nvSpPr>
          <p:cNvPr id="111" name="Google Shape;111;p5">
            <a:extLst>
              <a:ext uri="{FF2B5EF4-FFF2-40B4-BE49-F238E27FC236}">
                <a16:creationId xmlns:a16="http://schemas.microsoft.com/office/drawing/2014/main" id="{1BC71B68-EA8F-3780-2890-B1A25E71393F}"/>
              </a:ext>
            </a:extLst>
          </p:cNvPr>
          <p:cNvSpPr txBox="1">
            <a:spLocks noGrp="1"/>
          </p:cNvSpPr>
          <p:nvPr>
            <p:ph type="title"/>
          </p:nvPr>
        </p:nvSpPr>
        <p:spPr>
          <a:xfrm>
            <a:off x="928800" y="647703"/>
            <a:ext cx="8978744" cy="1328497"/>
          </a:xfrm>
          <a:prstGeom prst="rect">
            <a:avLst/>
          </a:prstGeom>
          <a:noFill/>
          <a:ln>
            <a:noFill/>
          </a:ln>
        </p:spPr>
        <p:txBody>
          <a:bodyPr spcFirstLastPara="1" wrap="square" lIns="91425" tIns="45700" rIns="91425" bIns="45700" anchor="b" anchorCtr="0">
            <a:normAutofit/>
          </a:bodyPr>
          <a:lstStyle/>
          <a:p>
            <a:r>
              <a:rPr lang="nl-NL" dirty="0"/>
              <a:t>Routekaart</a:t>
            </a:r>
          </a:p>
        </p:txBody>
      </p:sp>
      <p:sp>
        <p:nvSpPr>
          <p:cNvPr id="112" name="Google Shape;112;p5">
            <a:extLst>
              <a:ext uri="{FF2B5EF4-FFF2-40B4-BE49-F238E27FC236}">
                <a16:creationId xmlns:a16="http://schemas.microsoft.com/office/drawing/2014/main" id="{BFE7E40B-88BC-8BAC-40C1-F187CEA68607}"/>
              </a:ext>
            </a:extLst>
          </p:cNvPr>
          <p:cNvSpPr txBox="1">
            <a:spLocks noGrp="1"/>
          </p:cNvSpPr>
          <p:nvPr>
            <p:ph type="body" idx="1"/>
          </p:nvPr>
        </p:nvSpPr>
        <p:spPr>
          <a:xfrm>
            <a:off x="177844" y="1973953"/>
            <a:ext cx="10951199" cy="4321159"/>
          </a:xfrm>
          <a:prstGeom prst="rect">
            <a:avLst/>
          </a:prstGeom>
          <a:noFill/>
          <a:ln>
            <a:noFill/>
          </a:ln>
        </p:spPr>
        <p:txBody>
          <a:bodyPr spcFirstLastPara="1" wrap="square" lIns="91425" tIns="45700" rIns="91425" bIns="45700" anchor="t" anchorCtr="0">
            <a:noAutofit/>
          </a:bodyPr>
          <a:lstStyle/>
          <a:p>
            <a:pPr marL="0" indent="0">
              <a:lnSpc>
                <a:spcPct val="114999"/>
              </a:lnSpc>
              <a:spcBef>
                <a:spcPts val="0"/>
              </a:spcBef>
            </a:pPr>
            <a:endParaRPr lang="en-US" dirty="0">
              <a:solidFill>
                <a:srgbClr val="000000"/>
              </a:solidFill>
              <a:latin typeface="Aptos"/>
              <a:cs typeface="Arial"/>
            </a:endParaRPr>
          </a:p>
          <a:p>
            <a:pPr marL="0" indent="0">
              <a:lnSpc>
                <a:spcPct val="114999"/>
              </a:lnSpc>
              <a:spcBef>
                <a:spcPts val="0"/>
              </a:spcBef>
            </a:pPr>
            <a:r>
              <a:rPr lang="nl-NL" dirty="0">
                <a:solidFill>
                  <a:srgbClr val="595959"/>
                </a:solidFill>
                <a:latin typeface="Aptos"/>
                <a:cs typeface="Arial"/>
              </a:rPr>
              <a:t>  </a:t>
            </a:r>
            <a:r>
              <a:rPr lang="nl-NL" u="sng" dirty="0">
                <a:solidFill>
                  <a:srgbClr val="595959"/>
                </a:solidFill>
                <a:latin typeface="Aptos"/>
                <a:cs typeface="Arial"/>
              </a:rPr>
              <a:t>Route 2: Iemand benadert mij met een signaal/verhaal:</a:t>
            </a:r>
            <a:endParaRPr lang="en-US" dirty="0">
              <a:solidFill>
                <a:srgbClr val="000000"/>
              </a:solidFill>
              <a:latin typeface="Aptos"/>
              <a:cs typeface="Arial"/>
            </a:endParaRPr>
          </a:p>
          <a:p>
            <a:pPr marL="742950" lvl="1" indent="-285750">
              <a:lnSpc>
                <a:spcPct val="114999"/>
              </a:lnSpc>
              <a:spcBef>
                <a:spcPts val="0"/>
              </a:spcBef>
              <a:buFont typeface="Courier New,monospace"/>
              <a:buChar char="o"/>
            </a:pPr>
            <a:r>
              <a:rPr lang="nl-NL" sz="1600" dirty="0">
                <a:solidFill>
                  <a:srgbClr val="595959"/>
                </a:solidFill>
                <a:latin typeface="Aptos"/>
                <a:cs typeface="Arial"/>
              </a:rPr>
              <a:t>Ik weeg het signaal/ verhaal.</a:t>
            </a:r>
            <a:endParaRPr lang="en-US" sz="1600" dirty="0">
              <a:solidFill>
                <a:srgbClr val="000000"/>
              </a:solidFill>
              <a:latin typeface="Aptos"/>
              <a:cs typeface="Arial"/>
            </a:endParaRPr>
          </a:p>
          <a:p>
            <a:pPr marL="742950" lvl="1" indent="-285750">
              <a:lnSpc>
                <a:spcPct val="114999"/>
              </a:lnSpc>
              <a:spcBef>
                <a:spcPts val="0"/>
              </a:spcBef>
              <a:buFont typeface="Courier New,monospace"/>
              <a:buChar char="o"/>
            </a:pPr>
            <a:r>
              <a:rPr lang="nl-NL" sz="1600" dirty="0">
                <a:solidFill>
                  <a:srgbClr val="595959"/>
                </a:solidFill>
                <a:latin typeface="Aptos"/>
                <a:cs typeface="Arial"/>
              </a:rPr>
              <a:t>Ik check wat iemand wil bereiken door dit bij mij neer te leggen.</a:t>
            </a:r>
            <a:endParaRPr lang="en-US" sz="1600" dirty="0">
              <a:solidFill>
                <a:srgbClr val="000000"/>
              </a:solidFill>
              <a:latin typeface="Aptos"/>
              <a:cs typeface="Arial"/>
            </a:endParaRPr>
          </a:p>
          <a:p>
            <a:pPr marL="742950" lvl="1" indent="-285750">
              <a:lnSpc>
                <a:spcPct val="114999"/>
              </a:lnSpc>
              <a:spcBef>
                <a:spcPts val="0"/>
              </a:spcBef>
              <a:buFont typeface="Courier New,monospace"/>
              <a:buChar char="o"/>
            </a:pPr>
            <a:r>
              <a:rPr lang="nl-NL" sz="1600" dirty="0">
                <a:solidFill>
                  <a:srgbClr val="595959"/>
                </a:solidFill>
                <a:latin typeface="Aptos"/>
                <a:cs typeface="Arial"/>
              </a:rPr>
              <a:t>Indien vervolgstappen nodig lijken te zijn, overleg ik met de </a:t>
            </a:r>
            <a:r>
              <a:rPr lang="nl-NL" sz="1600" err="1">
                <a:solidFill>
                  <a:srgbClr val="595959"/>
                </a:solidFill>
                <a:latin typeface="Aptos"/>
                <a:cs typeface="Arial"/>
              </a:rPr>
              <a:t>signaleerder</a:t>
            </a:r>
            <a:r>
              <a:rPr lang="nl-NL" sz="1600" dirty="0">
                <a:solidFill>
                  <a:srgbClr val="595959"/>
                </a:solidFill>
                <a:latin typeface="Aptos"/>
                <a:cs typeface="Arial"/>
              </a:rPr>
              <a:t> en het Meldpunt over de stappen. </a:t>
            </a:r>
            <a:endParaRPr lang="en-US" sz="1600" dirty="0">
              <a:solidFill>
                <a:srgbClr val="000000"/>
              </a:solidFill>
              <a:latin typeface="Aptos"/>
              <a:cs typeface="Arial"/>
            </a:endParaRPr>
          </a:p>
          <a:p>
            <a:pPr marL="0" indent="0">
              <a:spcBef>
                <a:spcPts val="0"/>
              </a:spcBef>
            </a:pPr>
            <a:endParaRPr lang="nl-NL" dirty="0">
              <a:solidFill>
                <a:srgbClr val="000000"/>
              </a:solidFill>
            </a:endParaRPr>
          </a:p>
          <a:p>
            <a:pPr marL="457200" lvl="1" indent="0">
              <a:lnSpc>
                <a:spcPct val="114999"/>
              </a:lnSpc>
              <a:spcBef>
                <a:spcPts val="0"/>
              </a:spcBef>
            </a:pPr>
            <a:r>
              <a:rPr lang="nl-NL" sz="1600" u="sng" dirty="0">
                <a:solidFill>
                  <a:srgbClr val="595959"/>
                </a:solidFill>
                <a:latin typeface="Aptos"/>
              </a:rPr>
              <a:t>Route 4: Ik vang zelf signalen op: </a:t>
            </a:r>
            <a:endParaRPr lang="en-US" sz="1600">
              <a:solidFill>
                <a:srgbClr val="000000"/>
              </a:solidFill>
              <a:latin typeface="Aptos"/>
            </a:endParaRPr>
          </a:p>
          <a:p>
            <a:pPr marL="742950" lvl="1" indent="-285750">
              <a:lnSpc>
                <a:spcPct val="114999"/>
              </a:lnSpc>
              <a:spcBef>
                <a:spcPts val="0"/>
              </a:spcBef>
              <a:buFont typeface="Courier New,monospace"/>
              <a:buChar char="o"/>
            </a:pPr>
            <a:r>
              <a:rPr lang="nl-NL" sz="1600" dirty="0">
                <a:solidFill>
                  <a:srgbClr val="595959"/>
                </a:solidFill>
                <a:latin typeface="Aptos"/>
              </a:rPr>
              <a:t>Ik breng de signalen die ik opmerk in kaart. </a:t>
            </a:r>
            <a:endParaRPr lang="en-US" sz="1600">
              <a:solidFill>
                <a:srgbClr val="000000"/>
              </a:solidFill>
              <a:latin typeface="Aptos"/>
            </a:endParaRPr>
          </a:p>
          <a:p>
            <a:pPr marL="742950" lvl="1" indent="-285750">
              <a:lnSpc>
                <a:spcPct val="114999"/>
              </a:lnSpc>
              <a:spcBef>
                <a:spcPts val="0"/>
              </a:spcBef>
              <a:buFont typeface="Courier New,monospace"/>
              <a:buChar char="o"/>
            </a:pPr>
            <a:r>
              <a:rPr lang="nl-NL" sz="1600" dirty="0">
                <a:solidFill>
                  <a:srgbClr val="595959"/>
                </a:solidFill>
                <a:latin typeface="Aptos"/>
              </a:rPr>
              <a:t>Ik weeg het signaal.</a:t>
            </a:r>
            <a:endParaRPr lang="en-US" sz="1600">
              <a:solidFill>
                <a:srgbClr val="000000"/>
              </a:solidFill>
              <a:latin typeface="Aptos"/>
            </a:endParaRPr>
          </a:p>
          <a:p>
            <a:pPr marL="742950" lvl="1" indent="-285750">
              <a:lnSpc>
                <a:spcPct val="114999"/>
              </a:lnSpc>
              <a:spcBef>
                <a:spcPts val="0"/>
              </a:spcBef>
              <a:buFont typeface="Courier New,monospace"/>
              <a:buChar char="o"/>
            </a:pPr>
            <a:r>
              <a:rPr lang="nl-NL" sz="1600" dirty="0">
                <a:solidFill>
                  <a:srgbClr val="595959"/>
                </a:solidFill>
                <a:latin typeface="Aptos"/>
              </a:rPr>
              <a:t>Ik kijk waar iemand het beste (professioneel) geholpen kan worden. </a:t>
            </a:r>
            <a:endParaRPr lang="en-US" sz="1600">
              <a:solidFill>
                <a:srgbClr val="000000"/>
              </a:solidFill>
              <a:latin typeface="Aptos"/>
            </a:endParaRPr>
          </a:p>
          <a:p>
            <a:pPr marL="742950" lvl="1" indent="-285750">
              <a:lnSpc>
                <a:spcPct val="114999"/>
              </a:lnSpc>
              <a:spcBef>
                <a:spcPts val="0"/>
              </a:spcBef>
              <a:buFont typeface="Courier New,monospace"/>
              <a:buChar char="o"/>
            </a:pPr>
            <a:r>
              <a:rPr lang="nl-NL" sz="1600" dirty="0">
                <a:solidFill>
                  <a:srgbClr val="595959"/>
                </a:solidFill>
                <a:latin typeface="Aptos"/>
              </a:rPr>
              <a:t>Ik benoem (eventueel) bij betrokkene wat ik zie en hoor en stel verduidelijkingsvragen. </a:t>
            </a:r>
            <a:endParaRPr lang="en-US" sz="1600">
              <a:solidFill>
                <a:srgbClr val="000000"/>
              </a:solidFill>
              <a:latin typeface="Aptos"/>
            </a:endParaRPr>
          </a:p>
          <a:p>
            <a:pPr marL="742950" lvl="1" indent="-285750">
              <a:lnSpc>
                <a:spcPct val="114999"/>
              </a:lnSpc>
              <a:spcBef>
                <a:spcPts val="0"/>
              </a:spcBef>
              <a:buFont typeface="Courier New,monospace"/>
              <a:buChar char="o"/>
            </a:pPr>
            <a:r>
              <a:rPr lang="nl-NL" sz="1600" dirty="0">
                <a:solidFill>
                  <a:srgbClr val="595959"/>
                </a:solidFill>
                <a:latin typeface="Aptos"/>
              </a:rPr>
              <a:t>Ik gebruik mijn sociale kaart. </a:t>
            </a:r>
            <a:endParaRPr lang="en-US" sz="1600">
              <a:solidFill>
                <a:srgbClr val="000000"/>
              </a:solidFill>
              <a:latin typeface="Aptos"/>
            </a:endParaRPr>
          </a:p>
          <a:p>
            <a:pPr marL="742950" lvl="1" indent="-285750">
              <a:lnSpc>
                <a:spcPct val="114999"/>
              </a:lnSpc>
              <a:spcBef>
                <a:spcPts val="0"/>
              </a:spcBef>
              <a:buFont typeface="Courier New,monospace"/>
              <a:buChar char="o"/>
            </a:pPr>
            <a:r>
              <a:rPr lang="nl-NL" sz="1600" dirty="0">
                <a:solidFill>
                  <a:srgbClr val="595959"/>
                </a:solidFill>
                <a:latin typeface="Aptos"/>
              </a:rPr>
              <a:t>Ik denk ook aan pastoraat en een mogelijk sociaal netwerk.</a:t>
            </a:r>
            <a:endParaRPr lang="en-US" sz="1600">
              <a:solidFill>
                <a:srgbClr val="000000"/>
              </a:solidFill>
              <a:latin typeface="Aptos"/>
            </a:endParaRPr>
          </a:p>
          <a:p>
            <a:pPr marL="742950" lvl="1" indent="-285750">
              <a:lnSpc>
                <a:spcPct val="114999"/>
              </a:lnSpc>
              <a:spcBef>
                <a:spcPts val="0"/>
              </a:spcBef>
              <a:buFont typeface="Courier New,monospace"/>
              <a:buChar char="o"/>
            </a:pPr>
            <a:r>
              <a:rPr lang="nl-NL" sz="1600" dirty="0">
                <a:solidFill>
                  <a:srgbClr val="595959"/>
                </a:solidFill>
                <a:latin typeface="Aptos"/>
              </a:rPr>
              <a:t>Ik overleg met het Meldpunt om het signaal samen af te wegen en vraag advies.</a:t>
            </a:r>
            <a:endParaRPr lang="nl-NL" sz="1600" dirty="0">
              <a:solidFill>
                <a:srgbClr val="000000"/>
              </a:solidFill>
              <a:latin typeface="Aptos"/>
            </a:endParaRPr>
          </a:p>
          <a:p>
            <a:pPr marL="0" indent="0">
              <a:spcBef>
                <a:spcPts val="0"/>
              </a:spcBef>
            </a:pPr>
            <a:endParaRPr lang="nl-NL" dirty="0">
              <a:solidFill>
                <a:srgbClr val="000000"/>
              </a:solidFill>
            </a:endParaRPr>
          </a:p>
        </p:txBody>
      </p:sp>
    </p:spTree>
    <p:extLst>
      <p:ext uri="{BB962C8B-B14F-4D97-AF65-F5344CB8AC3E}">
        <p14:creationId xmlns:p14="http://schemas.microsoft.com/office/powerpoint/2010/main" val="2307992538"/>
      </p:ext>
    </p:extLst>
  </p:cSld>
  <p:clrMapOvr>
    <a:masterClrMapping/>
  </p:clrMapOvr>
</p:sld>
</file>

<file path=ppt/theme/theme1.xml><?xml version="1.0" encoding="utf-8"?>
<a:theme xmlns:a="http://schemas.openxmlformats.org/drawingml/2006/main" name="Office-thema">
  <a:themeElements>
    <a:clrScheme name="Meldpunt misbruik">
      <a:dk1>
        <a:srgbClr val="000000"/>
      </a:dk1>
      <a:lt1>
        <a:srgbClr val="FFFFFF"/>
      </a:lt1>
      <a:dk2>
        <a:srgbClr val="FFFFFF"/>
      </a:dk2>
      <a:lt2>
        <a:srgbClr val="974988"/>
      </a:lt2>
      <a:accent1>
        <a:srgbClr val="974988"/>
      </a:accent1>
      <a:accent2>
        <a:srgbClr val="4D87B2"/>
      </a:accent2>
      <a:accent3>
        <a:srgbClr val="C2C22E"/>
      </a:accent3>
      <a:accent4>
        <a:srgbClr val="568B7B"/>
      </a:accent4>
      <a:accent5>
        <a:srgbClr val="69ACAB"/>
      </a:accent5>
      <a:accent6>
        <a:srgbClr val="C2C22E"/>
      </a:accent6>
      <a:hlink>
        <a:srgbClr val="69ACAB"/>
      </a:hlink>
      <a:folHlink>
        <a:srgbClr val="7C3155"/>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thema">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167</TotalTime>
  <Words>1187</Words>
  <Application>Microsoft Office PowerPoint</Application>
  <PresentationFormat>Breedbeeld</PresentationFormat>
  <Paragraphs>113</Paragraphs>
  <Slides>17</Slides>
  <Notes>17</Notes>
  <HiddenSlides>0</HiddenSlides>
  <MMClips>0</MMClips>
  <ScaleCrop>false</ScaleCrop>
  <HeadingPairs>
    <vt:vector size="6" baseType="variant">
      <vt:variant>
        <vt:lpstr>Gebruikte lettertypen</vt:lpstr>
      </vt:variant>
      <vt:variant>
        <vt:i4>8</vt:i4>
      </vt:variant>
      <vt:variant>
        <vt:lpstr>Thema</vt:lpstr>
      </vt:variant>
      <vt:variant>
        <vt:i4>1</vt:i4>
      </vt:variant>
      <vt:variant>
        <vt:lpstr>Diatitels</vt:lpstr>
      </vt:variant>
      <vt:variant>
        <vt:i4>17</vt:i4>
      </vt:variant>
    </vt:vector>
  </HeadingPairs>
  <TitlesOfParts>
    <vt:vector size="26" baseType="lpstr">
      <vt:lpstr>Arial</vt:lpstr>
      <vt:lpstr>Aptos,Sans-Serif</vt:lpstr>
      <vt:lpstr>Calibri</vt:lpstr>
      <vt:lpstr>Aptos</vt:lpstr>
      <vt:lpstr>Roboto</vt:lpstr>
      <vt:lpstr>Fraunces</vt:lpstr>
      <vt:lpstr>Tahoma</vt:lpstr>
      <vt:lpstr>Courier New,monospace</vt:lpstr>
      <vt:lpstr>Office-thema</vt:lpstr>
      <vt:lpstr>Welkom</vt:lpstr>
      <vt:lpstr>Even voorstellen</vt:lpstr>
      <vt:lpstr>Inhoud workshop</vt:lpstr>
      <vt:lpstr>Waar hebben we het vandaag over?</vt:lpstr>
      <vt:lpstr>Stelling 1</vt:lpstr>
      <vt:lpstr>Stelling 2</vt:lpstr>
      <vt:lpstr>Stelling 3</vt:lpstr>
      <vt:lpstr>Routekaart</vt:lpstr>
      <vt:lpstr>Routekaart</vt:lpstr>
      <vt:lpstr>Casus Bart-Jan  Ik signaleer zelf</vt:lpstr>
      <vt:lpstr>Casus Bartjan</vt:lpstr>
      <vt:lpstr>Vragen om mee te nemen</vt:lpstr>
      <vt:lpstr>Casus Julia Iemand benadert mij met een signaal</vt:lpstr>
      <vt:lpstr>Casus Julia</vt:lpstr>
      <vt:lpstr>Vragen om mee te nemen</vt:lpstr>
      <vt:lpstr>Belangrijk om mee te nemen:</vt:lpstr>
      <vt:lpstr>Belangrijk om mee te nemen: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Maria Wisse, Deelstra &amp; de Jong</dc:creator>
  <cp:lastModifiedBy>Marloes Hagendijk - Roos</cp:lastModifiedBy>
  <cp:revision>143</cp:revision>
  <dcterms:created xsi:type="dcterms:W3CDTF">2025-03-24T10:05:59Z</dcterms:created>
  <dcterms:modified xsi:type="dcterms:W3CDTF">2025-11-03T13:23:33Z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