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1A1A"/>
    <a:srgbClr val="FCEBCC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ige driehoek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el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nl-NL"/>
              <a:t>Klik om de stijl te bewerken</a:t>
            </a:r>
            <a:endParaRPr kumimoji="0" lang="en-US" dirty="0"/>
          </a:p>
        </p:txBody>
      </p:sp>
      <p:sp>
        <p:nvSpPr>
          <p:cNvPr id="17" name="Ondertitel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nl-NL"/>
              <a:t>Klik om de ondertitelstijl van het model te bewerken</a:t>
            </a:r>
            <a:endParaRPr kumimoji="0" lang="en-US"/>
          </a:p>
        </p:txBody>
      </p:sp>
      <p:grpSp>
        <p:nvGrpSpPr>
          <p:cNvPr id="2" name="Groep 1"/>
          <p:cNvGrpSpPr/>
          <p:nvPr userDrawn="1"/>
        </p:nvGrpSpPr>
        <p:grpSpPr>
          <a:xfrm>
            <a:off x="0" y="4941168"/>
            <a:ext cx="9147765" cy="1984096"/>
            <a:chOff x="-3765" y="4756364"/>
            <a:chExt cx="9147765" cy="2108723"/>
          </a:xfrm>
        </p:grpSpPr>
        <p:sp>
          <p:nvSpPr>
            <p:cNvPr id="7" name="Vrije vorm 6"/>
            <p:cNvSpPr>
              <a:spLocks/>
            </p:cNvSpPr>
            <p:nvPr/>
          </p:nvSpPr>
          <p:spPr bwMode="auto">
            <a:xfrm>
              <a:off x="1683748" y="4756364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rgbClr val="003399"/>
            </a:solidFill>
            <a:ln w="9525" cap="flat" cmpd="sng" algn="ctr">
              <a:solidFill>
                <a:srgbClr val="FCEBC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Vrije vorm 7"/>
            <p:cNvSpPr>
              <a:spLocks/>
            </p:cNvSpPr>
            <p:nvPr/>
          </p:nvSpPr>
          <p:spPr bwMode="auto">
            <a:xfrm>
              <a:off x="31678" y="5139020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FCEBCC"/>
            </a:solidFill>
            <a:ln w="9525" cap="flat" cmpd="sng" algn="ctr">
              <a:solidFill>
                <a:srgbClr val="FCEBC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Vrije vorm 10"/>
            <p:cNvSpPr>
              <a:spLocks/>
            </p:cNvSpPr>
            <p:nvPr/>
          </p:nvSpPr>
          <p:spPr bwMode="auto">
            <a:xfrm>
              <a:off x="0" y="4883887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1A1A"/>
            </a:solidFill>
            <a:ln>
              <a:solidFill>
                <a:srgbClr val="A31A1A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Rechte verbindingslijn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solidFill>
                <a:srgbClr val="FCEBCC"/>
              </a:soli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ijdelijke aanduiding voor datum 29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805408" cy="365760"/>
          </a:xfrm>
        </p:spPr>
        <p:txBody>
          <a:bodyPr/>
          <a:lstStyle>
            <a:lvl1pPr>
              <a:defRPr>
                <a:solidFill>
                  <a:srgbClr val="FCEBCC"/>
                </a:solidFill>
              </a:defRPr>
            </a:lvl1pPr>
            <a:extLst/>
          </a:lstStyle>
          <a:p>
            <a:fld id="{75FA0031-8328-4B73-BC23-E69C26C3990A}" type="datetimeFigureOut">
              <a:rPr lang="nl-NL" smtClean="0"/>
              <a:pPr/>
              <a:t>12-5-2017</a:t>
            </a:fld>
            <a:endParaRPr lang="nl-NL" dirty="0"/>
          </a:p>
        </p:txBody>
      </p:sp>
      <p:sp>
        <p:nvSpPr>
          <p:cNvPr id="19" name="Tijdelijke aanduiding voor voettekst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CEBCC"/>
                </a:solidFill>
              </a:defRPr>
            </a:lvl1pPr>
            <a:extLst/>
          </a:lstStyle>
          <a:p>
            <a:endParaRPr lang="nl-NL" dirty="0"/>
          </a:p>
        </p:txBody>
      </p:sp>
      <p:sp>
        <p:nvSpPr>
          <p:cNvPr id="27" name="Tijdelijke aanduiding voor dianummer 26"/>
          <p:cNvSpPr>
            <a:spLocks noGrp="1"/>
          </p:cNvSpPr>
          <p:nvPr>
            <p:ph type="sldNum" sz="quarter" idx="12"/>
          </p:nvPr>
        </p:nvSpPr>
        <p:spPr>
          <a:xfrm>
            <a:off x="8532440" y="6407944"/>
            <a:ext cx="480592" cy="365125"/>
          </a:xfrm>
        </p:spPr>
        <p:txBody>
          <a:bodyPr/>
          <a:lstStyle>
            <a:lvl1pPr>
              <a:defRPr>
                <a:solidFill>
                  <a:srgbClr val="FCEBCC"/>
                </a:solidFill>
              </a:defRPr>
            </a:lvl1pPr>
            <a:extLst/>
          </a:lstStyle>
          <a:p>
            <a:fld id="{056067A6-987D-44C9-B69C-19AAF15AB37C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A0031-8328-4B73-BC23-E69C26C3990A}" type="datetimeFigureOut">
              <a:rPr lang="nl-NL" smtClean="0"/>
              <a:pPr/>
              <a:t>12-5-2017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067A6-987D-44C9-B69C-19AAF15AB37C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A0031-8328-4B73-BC23-E69C26C3990A}" type="datetimeFigureOut">
              <a:rPr lang="nl-NL" smtClean="0"/>
              <a:pPr/>
              <a:t>12-5-2017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067A6-987D-44C9-B69C-19AAF15AB37C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A31A1A"/>
              </a:buClr>
              <a:defRPr/>
            </a:lvl1pPr>
            <a:lvl2pPr>
              <a:buClr>
                <a:srgbClr val="003399"/>
              </a:buClr>
              <a:buFont typeface="Wingdings" pitchFamily="2" charset="2"/>
              <a:buChar char="§"/>
              <a:defRPr/>
            </a:lvl2pPr>
            <a:extLst/>
          </a:lstStyle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A0031-8328-4B73-BC23-E69C26C3990A}" type="datetimeFigureOut">
              <a:rPr lang="nl-NL" smtClean="0"/>
              <a:pPr/>
              <a:t>12-5-2017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067A6-987D-44C9-B69C-19AAF15AB37C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CEBCC"/>
                </a:solidFill>
              </a:defRPr>
            </a:lvl1pPr>
            <a:extLst/>
          </a:lstStyle>
          <a:p>
            <a:fld id="{75FA0031-8328-4B73-BC23-E69C26C3990A}" type="datetimeFigureOut">
              <a:rPr lang="nl-NL" smtClean="0"/>
              <a:pPr/>
              <a:t>12-5-2017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CEBCC"/>
                </a:solidFill>
              </a:defRPr>
            </a:lvl1pPr>
            <a:extLst/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CEBCC"/>
                </a:solidFill>
              </a:defRPr>
            </a:lvl1pPr>
            <a:extLst/>
          </a:lstStyle>
          <a:p>
            <a:fld id="{056067A6-987D-44C9-B69C-19AAF15AB37C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Punthaak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Punthaak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A0031-8328-4B73-BC23-E69C26C3990A}" type="datetimeFigureOut">
              <a:rPr lang="nl-NL" smtClean="0"/>
              <a:pPr/>
              <a:t>12-5-2017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067A6-987D-44C9-B69C-19AAF15AB37C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elijking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nl-NL"/>
              <a:t>Klik om de modelstijlen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nl-NL"/>
              <a:t>Klik om de modelstijlen te bewerken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A0031-8328-4B73-BC23-E69C26C3990A}" type="datetimeFigureOut">
              <a:rPr lang="nl-NL" smtClean="0"/>
              <a:pPr/>
              <a:t>12-5-2017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067A6-987D-44C9-B69C-19AAF15AB37C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A0031-8328-4B73-BC23-E69C26C3990A}" type="datetimeFigureOut">
              <a:rPr lang="nl-NL" smtClean="0"/>
              <a:pPr/>
              <a:t>12-5-2017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067A6-987D-44C9-B69C-19AAF15AB37C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A0031-8328-4B73-BC23-E69C26C3990A}" type="datetimeFigureOut">
              <a:rPr lang="nl-NL" smtClean="0"/>
              <a:pPr/>
              <a:t>12-5-2017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067A6-987D-44C9-B69C-19AAF15AB37C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75FA0031-8328-4B73-BC23-E69C26C3990A}" type="datetimeFigureOut">
              <a:rPr lang="nl-NL" smtClean="0"/>
              <a:pPr/>
              <a:t>12-5-2017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067A6-987D-44C9-B69C-19AAF15AB37C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nl-NL"/>
              <a:t>Klik om de modelstijlen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nl-NL"/>
              <a:t>Klik op het pictogram als u een afbeelding wilt toevoegen</a:t>
            </a:r>
            <a:endParaRPr kumimoji="0" lang="en-US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5FA0031-8328-4B73-BC23-E69C26C3990A}" type="datetimeFigureOut">
              <a:rPr lang="nl-NL" smtClean="0"/>
              <a:pPr/>
              <a:t>12-5-2017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56067A6-987D-44C9-B69C-19AAF15AB37C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8" name="Vrije v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Vrije v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hthoekige driehoek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Rechte verbindingslijn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unthaak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Punthaak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rije v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rgbClr val="0033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Vrije v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FCEB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echthoekige driehoek 13"/>
          <p:cNvSpPr>
            <a:spLocks/>
          </p:cNvSpPr>
          <p:nvPr/>
        </p:nvSpPr>
        <p:spPr bwMode="auto">
          <a:xfrm>
            <a:off x="0" y="5777132"/>
            <a:ext cx="3402314" cy="1080868"/>
          </a:xfrm>
          <a:prstGeom prst="rtTriangle">
            <a:avLst/>
          </a:prstGeom>
          <a:solidFill>
            <a:srgbClr val="A31A1A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Rechte verbindingslijn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jdelijke aanduiding voor titel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0" name="Tijdelijke aanduiding voor tekst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nl-NL" dirty="0"/>
              <a:t>Klik om de modelstijlen te bewerken</a:t>
            </a:r>
          </a:p>
          <a:p>
            <a:pPr lvl="1" eaLnBrk="1" latinLnBrk="0" hangingPunct="1"/>
            <a:r>
              <a:rPr kumimoji="0" lang="nl-NL" dirty="0"/>
              <a:t>Tweede niveau</a:t>
            </a:r>
          </a:p>
          <a:p>
            <a:pPr lvl="2" eaLnBrk="1" latinLnBrk="0" hangingPunct="1"/>
            <a:r>
              <a:rPr kumimoji="0" lang="nl-NL" dirty="0"/>
              <a:t>Derde niveau</a:t>
            </a:r>
          </a:p>
          <a:p>
            <a:pPr lvl="3" eaLnBrk="1" latinLnBrk="0" hangingPunct="1"/>
            <a:r>
              <a:rPr kumimoji="0" lang="nl-NL" dirty="0"/>
              <a:t>Vierde niveau</a:t>
            </a:r>
          </a:p>
          <a:p>
            <a:pPr lvl="4" eaLnBrk="1" latinLnBrk="0" hangingPunct="1"/>
            <a:r>
              <a:rPr kumimoji="0" lang="nl-NL" dirty="0"/>
              <a:t>Vijfde niveau</a:t>
            </a:r>
            <a:endParaRPr kumimoji="0" lang="en-US" dirty="0"/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rgbClr val="003399"/>
                </a:solidFill>
              </a:defRPr>
            </a:lvl1pPr>
            <a:extLst/>
          </a:lstStyle>
          <a:p>
            <a:fld id="{75FA0031-8328-4B73-BC23-E69C26C3990A}" type="datetimeFigureOut">
              <a:rPr lang="nl-NL" smtClean="0"/>
              <a:pPr/>
              <a:t>12-5-2017</a:t>
            </a:fld>
            <a:endParaRPr lang="nl-NL" dirty="0"/>
          </a:p>
        </p:txBody>
      </p:sp>
      <p:sp>
        <p:nvSpPr>
          <p:cNvPr id="22" name="Tijdelijke aanduiding voor voettekst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rgbClr val="003399"/>
                </a:solidFill>
              </a:defRPr>
            </a:lvl1pPr>
            <a:extLst/>
          </a:lstStyle>
          <a:p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rgbClr val="003399"/>
                </a:solidFill>
              </a:defRPr>
            </a:lvl1pPr>
            <a:extLst/>
          </a:lstStyle>
          <a:p>
            <a:fld id="{056067A6-987D-44C9-B69C-19AAF15AB37C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rgbClr val="A31A1A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rgbClr val="003399"/>
        </a:buClr>
        <a:buFont typeface="Wingdings" pitchFamily="2" charset="2"/>
        <a:buChar char="§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rgbClr val="003399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rgbClr val="003399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rgbClr val="003399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17325" y="2492896"/>
            <a:ext cx="4272546" cy="4036606"/>
          </a:xfrm>
          <a:prstGeom prst="rect">
            <a:avLst/>
          </a:prstGeom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r>
              <a:rPr lang="nl-NL" altLang="nl-NL" sz="4400" dirty="0"/>
              <a:t>Veilig…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66212" y="3861048"/>
            <a:ext cx="6400800" cy="1752600"/>
          </a:xfrm>
        </p:spPr>
        <p:txBody>
          <a:bodyPr/>
          <a:lstStyle/>
          <a:p>
            <a:r>
              <a:rPr lang="nl-NL" altLang="nl-NL" sz="3200" dirty="0"/>
              <a:t>Zorgzame gemeente (5)</a:t>
            </a:r>
          </a:p>
          <a:p>
            <a:r>
              <a:rPr lang="nl-NL" altLang="nl-NL" sz="3200" dirty="0"/>
              <a:t>Matteüs 24.45-51</a:t>
            </a:r>
          </a:p>
        </p:txBody>
      </p:sp>
    </p:spTree>
    <p:extLst>
      <p:ext uri="{BB962C8B-B14F-4D97-AF65-F5344CB8AC3E}">
        <p14:creationId xmlns:p14="http://schemas.microsoft.com/office/powerpoint/2010/main" val="2664610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9993" y="2196959"/>
            <a:ext cx="4194198" cy="4226711"/>
          </a:xfrm>
          <a:prstGeom prst="rect">
            <a:avLst/>
          </a:prstGeom>
        </p:spPr>
      </p:pic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457200" y="1481328"/>
            <a:ext cx="4330824" cy="4525963"/>
          </a:xfrm>
        </p:spPr>
        <p:txBody>
          <a:bodyPr/>
          <a:lstStyle/>
          <a:p>
            <a:r>
              <a:rPr lang="nl-NL" i="1" dirty="0"/>
              <a:t>1 Petrus 2.4-5</a:t>
            </a:r>
          </a:p>
          <a:p>
            <a:pPr lvl="1"/>
            <a:r>
              <a:rPr lang="nl-NL" i="1" dirty="0"/>
              <a:t>Voeg u bij Jezus, de levende steen</a:t>
            </a:r>
          </a:p>
          <a:p>
            <a:pPr lvl="1"/>
            <a:r>
              <a:rPr lang="nl-NL" i="1" dirty="0"/>
              <a:t>Laat uzelf gebruiken als levende stenen</a:t>
            </a:r>
            <a:endParaRPr lang="nl-NL" dirty="0"/>
          </a:p>
          <a:p>
            <a:r>
              <a:rPr lang="nl-NL" dirty="0"/>
              <a:t>Veilig? Niet vanzelfsprekend</a:t>
            </a:r>
          </a:p>
          <a:p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kerk, veilig?</a:t>
            </a:r>
          </a:p>
        </p:txBody>
      </p:sp>
    </p:spTree>
    <p:extLst>
      <p:ext uri="{BB962C8B-B14F-4D97-AF65-F5344CB8AC3E}">
        <p14:creationId xmlns:p14="http://schemas.microsoft.com/office/powerpoint/2010/main" val="3564709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457200" y="1481328"/>
            <a:ext cx="3466728" cy="4525963"/>
          </a:xfrm>
        </p:spPr>
        <p:txBody>
          <a:bodyPr/>
          <a:lstStyle/>
          <a:p>
            <a:r>
              <a:rPr lang="nl-NL" dirty="0"/>
              <a:t>Grenzen: ingewikkeld</a:t>
            </a:r>
          </a:p>
          <a:p>
            <a:r>
              <a:rPr lang="nl-NL" dirty="0" err="1"/>
              <a:t>Cyprianus</a:t>
            </a:r>
            <a:r>
              <a:rPr lang="nl-NL" dirty="0"/>
              <a:t>: </a:t>
            </a:r>
            <a:r>
              <a:rPr lang="nl-NL" i="1" dirty="0"/>
              <a:t>God als Vader, de kerk als moeder</a:t>
            </a:r>
          </a:p>
          <a:p>
            <a:r>
              <a:rPr lang="nl-NL" dirty="0"/>
              <a:t>Waar dat misgaat, groeit het leven scheef…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Veiligheid in relaties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1415" y="2060848"/>
            <a:ext cx="4945385" cy="4378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725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457200" y="1481328"/>
            <a:ext cx="4690864" cy="4525963"/>
          </a:xfrm>
        </p:spPr>
        <p:txBody>
          <a:bodyPr/>
          <a:lstStyle/>
          <a:p>
            <a:r>
              <a:rPr lang="nl-NL" dirty="0"/>
              <a:t>Ongelijkheid, in allerlei relaties</a:t>
            </a:r>
          </a:p>
          <a:p>
            <a:r>
              <a:rPr lang="nl-NL" dirty="0"/>
              <a:t>Hoe ga je daarmee om: </a:t>
            </a:r>
            <a:r>
              <a:rPr lang="nl-NL" i="1" dirty="0"/>
              <a:t>betrouwbaar en verstandig </a:t>
            </a:r>
            <a:r>
              <a:rPr lang="nl-NL" dirty="0"/>
              <a:t>?</a:t>
            </a:r>
          </a:p>
          <a:p>
            <a:r>
              <a:rPr lang="nl-NL" dirty="0"/>
              <a:t>Om ervoor te zorgen dat ieder krijgt waar hij/zij recht op heeft</a:t>
            </a:r>
          </a:p>
          <a:p>
            <a:r>
              <a:rPr lang="nl-NL" dirty="0"/>
              <a:t>Verschillend, maar toch gelijkwaardig</a:t>
            </a:r>
          </a:p>
          <a:p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Macht en grenzen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165252" y="2060848"/>
            <a:ext cx="3527049" cy="4454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60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457200" y="1481328"/>
            <a:ext cx="4186808" cy="4525963"/>
          </a:xfrm>
        </p:spPr>
        <p:txBody>
          <a:bodyPr/>
          <a:lstStyle/>
          <a:p>
            <a:r>
              <a:rPr lang="nl-NL" dirty="0"/>
              <a:t>Huichelaar: </a:t>
            </a:r>
            <a:r>
              <a:rPr lang="nl-NL" i="1" dirty="0"/>
              <a:t>toneelspeler</a:t>
            </a:r>
            <a:endParaRPr lang="nl-NL" dirty="0"/>
          </a:p>
          <a:p>
            <a:r>
              <a:rPr lang="nl-NL" dirty="0"/>
              <a:t>Ontkenning: je gaat het zelf geloven</a:t>
            </a:r>
          </a:p>
          <a:p>
            <a:r>
              <a:rPr lang="nl-NL" dirty="0"/>
              <a:t>Onzekerheid: je gaat twijfelen aan jezelf</a:t>
            </a:r>
          </a:p>
          <a:p>
            <a:r>
              <a:rPr lang="nl-NL" dirty="0"/>
              <a:t>Maar de Heer </a:t>
            </a:r>
            <a:r>
              <a:rPr lang="nl-NL" i="1" dirty="0"/>
              <a:t>ontmaskert…</a:t>
            </a: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Oordeel…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0032" y="1485819"/>
            <a:ext cx="3826768" cy="4884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918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erelateerde afbeeld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700808"/>
            <a:ext cx="4546848" cy="465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457200" y="1481328"/>
            <a:ext cx="4330824" cy="4525963"/>
          </a:xfrm>
        </p:spPr>
        <p:txBody>
          <a:bodyPr/>
          <a:lstStyle/>
          <a:p>
            <a:r>
              <a:rPr lang="nl-NL" dirty="0"/>
              <a:t>God geeft ons een eigen identiteit</a:t>
            </a:r>
          </a:p>
          <a:p>
            <a:r>
              <a:rPr lang="nl-NL" dirty="0"/>
              <a:t>Jij + ik = contact</a:t>
            </a:r>
          </a:p>
          <a:p>
            <a:r>
              <a:rPr lang="nl-NL" dirty="0"/>
              <a:t>De </a:t>
            </a:r>
            <a:r>
              <a:rPr lang="nl-NL" i="1" dirty="0"/>
              <a:t>slechte</a:t>
            </a:r>
            <a:r>
              <a:rPr lang="nl-NL" dirty="0"/>
              <a:t> dienaar: </a:t>
            </a:r>
          </a:p>
          <a:p>
            <a:pPr lvl="1"/>
            <a:r>
              <a:rPr lang="nl-NL" dirty="0"/>
              <a:t>anderen mogen niet zijn wie ze zijn</a:t>
            </a:r>
          </a:p>
          <a:p>
            <a:pPr lvl="1"/>
            <a:r>
              <a:rPr lang="nl-NL" dirty="0"/>
              <a:t>neemt geen verantwoordelijkheid voor eigen gedrag</a:t>
            </a:r>
          </a:p>
          <a:p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bescherming van grenzen</a:t>
            </a:r>
          </a:p>
        </p:txBody>
      </p:sp>
    </p:spTree>
    <p:extLst>
      <p:ext uri="{BB962C8B-B14F-4D97-AF65-F5344CB8AC3E}">
        <p14:creationId xmlns:p14="http://schemas.microsoft.com/office/powerpoint/2010/main" val="774860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4499992" y="1844824"/>
            <a:ext cx="4326664" cy="4608512"/>
          </a:xfrm>
          <a:prstGeom prst="rect">
            <a:avLst/>
          </a:prstGeom>
        </p:spPr>
      </p:pic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457200" y="1481328"/>
            <a:ext cx="4546848" cy="4972008"/>
          </a:xfrm>
        </p:spPr>
        <p:txBody>
          <a:bodyPr/>
          <a:lstStyle/>
          <a:p>
            <a:r>
              <a:rPr lang="nl-NL" i="1" dirty="0"/>
              <a:t>Dit</a:t>
            </a:r>
            <a:r>
              <a:rPr lang="nl-NL" dirty="0"/>
              <a:t> is de plek waar Jezus dat wil bereiken</a:t>
            </a:r>
          </a:p>
          <a:p>
            <a:r>
              <a:rPr lang="nl-NL" dirty="0"/>
              <a:t>Jezus zelf als bron van genade</a:t>
            </a:r>
          </a:p>
          <a:p>
            <a:r>
              <a:rPr lang="nl-NL" dirty="0"/>
              <a:t>Zijn Geest als trooster, raadgever, inspirator, woordvoerder</a:t>
            </a:r>
          </a:p>
          <a:p>
            <a:r>
              <a:rPr lang="nl-NL" dirty="0"/>
              <a:t>Zet een stap: zoek wat Jezus je wil geven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/>
          <a:lstStyle/>
          <a:p>
            <a:r>
              <a:rPr lang="nl-NL" dirty="0"/>
              <a:t>Als het </a:t>
            </a:r>
            <a:r>
              <a:rPr lang="nl-NL" i="1" dirty="0"/>
              <a:t>ergens </a:t>
            </a:r>
            <a:r>
              <a:rPr lang="nl-NL" dirty="0"/>
              <a:t>veilig moet zijn…</a:t>
            </a:r>
          </a:p>
        </p:txBody>
      </p:sp>
    </p:spTree>
    <p:extLst>
      <p:ext uri="{BB962C8B-B14F-4D97-AF65-F5344CB8AC3E}">
        <p14:creationId xmlns:p14="http://schemas.microsoft.com/office/powerpoint/2010/main" val="2699030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">
  <a:themeElements>
    <a:clrScheme name="Concours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preeksjabloon</Template>
  <TotalTime>436</TotalTime>
  <Words>195</Words>
  <Application>Microsoft Office PowerPoint</Application>
  <PresentationFormat>Diavoorstelling (4:3)</PresentationFormat>
  <Paragraphs>33</Paragraphs>
  <Slides>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3" baseType="lpstr">
      <vt:lpstr>Arial</vt:lpstr>
      <vt:lpstr>Lucida Sans Unicode</vt:lpstr>
      <vt:lpstr>Wingdings</vt:lpstr>
      <vt:lpstr>Wingdings 2</vt:lpstr>
      <vt:lpstr>Wingdings 3</vt:lpstr>
      <vt:lpstr>Concours</vt:lpstr>
      <vt:lpstr>Veilig…</vt:lpstr>
      <vt:lpstr>De kerk, veilig?</vt:lpstr>
      <vt:lpstr>Veiligheid in relaties</vt:lpstr>
      <vt:lpstr>Macht en grenzen</vt:lpstr>
      <vt:lpstr>Oordeel…</vt:lpstr>
      <vt:lpstr>De bescherming van grenzen</vt:lpstr>
      <vt:lpstr>Als het ergens veilig moet zijn…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 Plug</dc:creator>
  <cp:lastModifiedBy>J Plug</cp:lastModifiedBy>
  <cp:revision>57</cp:revision>
  <dcterms:created xsi:type="dcterms:W3CDTF">2014-08-29T07:55:01Z</dcterms:created>
  <dcterms:modified xsi:type="dcterms:W3CDTF">2017-05-12T09:51:56Z</dcterms:modified>
</cp:coreProperties>
</file>